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theme/theme2.xml" ContentType="application/vnd.openxmlformats-officedocument.theme+xml"/>
  <Override PartName="/ppt/media/image10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eg" ContentType="image/jpeg"/>
  <Override PartName="/ppt/media/image12.jpeg" ContentType="image/jpeg"/>
  <Override PartName="/ppt/media/image13.jpeg" ContentType="image/jpeg"/>
  <Override PartName="/ppt/notesSlides/notesSlide3.xml" ContentType="application/vnd.openxmlformats-officedocument.presentationml.notesSlide+xml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notesSlides/notesSlide4.xml" ContentType="application/vnd.openxmlformats-officedocument.presentationml.notesSlide+xml"/>
  <Override PartName="/ppt/media/image18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9.jpeg" ContentType="image/jpeg"/>
  <Override PartName="/ppt/notesSlides/notesSlide8.xml" ContentType="application/vnd.openxmlformats-officedocument.presentationml.notesSlide+xml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notesSlides/notesSlide12.xml" ContentType="application/vnd.openxmlformats-officedocument.presentationml.notesSlide+xml"/>
  <Override PartName="/ppt/media/image32.jpeg" ContentType="image/jpeg"/>
  <Override PartName="/ppt/notesSlides/notesSlide13.xml" ContentType="application/vnd.openxmlformats-officedocument.presentationml.notesSlide+xml"/>
  <Override PartName="/ppt/media/image33.jpeg" ContentType="image/jpeg"/>
  <Override PartName="/ppt/notesSlides/notesSlide14.xml" ContentType="application/vnd.openxmlformats-officedocument.presentationml.notesSlide+xml"/>
  <Override PartName="/ppt/media/media1.mp4" ContentType="video/unknown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34.jpeg" ContentType="image/jpe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35.jpe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36.jpeg" ContentType="image/jpe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37.jpeg" ContentType="image/jpeg"/>
  <Override PartName="/ppt/media/image38.jpeg" ContentType="image/jpeg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39.jpeg" ContentType="image/jpeg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notesSlides/notesSlide36.xml" ContentType="application/vnd.openxmlformats-officedocument.presentationml.notesSlide+xml"/>
  <Override PartName="/ppt/media/image44.jpeg" ContentType="image/jpeg"/>
  <Override PartName="/ppt/notesSlides/notesSlide37.xml" ContentType="application/vnd.openxmlformats-officedocument.presentationml.notesSlide+xml"/>
  <Override PartName="/ppt/media/image45.jpeg" ContentType="image/jpeg"/>
  <Override PartName="/ppt/media/image4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457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914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1371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18288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22860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27432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32004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365760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CE6"/>
          </a:solidFill>
        </a:fill>
      </a:tcStyle>
    </a:wholeTbl>
    <a:band2H>
      <a:tcTxStyle b="def" i="def"/>
      <a:tcStyle>
        <a:tcBdr/>
        <a:fill>
          <a:solidFill>
            <a:srgbClr val="E7EE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E7E1"/>
          </a:solidFill>
        </a:fill>
      </a:tcStyle>
    </a:wholeTbl>
    <a:band2H>
      <a:tcTxStyle b="def" i="def"/>
      <a:tcStyle>
        <a:tcBdr/>
        <a:fill>
          <a:solidFill>
            <a:srgbClr val="EBF4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8EA"/>
          </a:solidFill>
        </a:fill>
      </a:tcStyle>
    </a:wholeTbl>
    <a:band2H>
      <a:tcTxStyle b="def" i="def"/>
      <a:tcStyle>
        <a:tcBdr/>
        <a:fill>
          <a:solidFill>
            <a:srgbClr val="E7EC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Shape 20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6" name="Shape 20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latinLnBrk="0">
      <a:defRPr sz="3200">
        <a:latin typeface="+mj-lt"/>
        <a:ea typeface="+mj-ea"/>
        <a:cs typeface="+mj-cs"/>
        <a:sym typeface="Open Sans Regular Regular"/>
      </a:defRPr>
    </a:lvl1pPr>
    <a:lvl2pPr indent="228600" defTabSz="2438400" latinLnBrk="0">
      <a:defRPr sz="3200">
        <a:latin typeface="+mj-lt"/>
        <a:ea typeface="+mj-ea"/>
        <a:cs typeface="+mj-cs"/>
        <a:sym typeface="Open Sans Regular Regular"/>
      </a:defRPr>
    </a:lvl2pPr>
    <a:lvl3pPr indent="457200" defTabSz="2438400" latinLnBrk="0">
      <a:defRPr sz="3200">
        <a:latin typeface="+mj-lt"/>
        <a:ea typeface="+mj-ea"/>
        <a:cs typeface="+mj-cs"/>
        <a:sym typeface="Open Sans Regular Regular"/>
      </a:defRPr>
    </a:lvl3pPr>
    <a:lvl4pPr indent="685800" defTabSz="2438400" latinLnBrk="0">
      <a:defRPr sz="3200">
        <a:latin typeface="+mj-lt"/>
        <a:ea typeface="+mj-ea"/>
        <a:cs typeface="+mj-cs"/>
        <a:sym typeface="Open Sans Regular Regular"/>
      </a:defRPr>
    </a:lvl4pPr>
    <a:lvl5pPr indent="914400" defTabSz="2438400" latinLnBrk="0">
      <a:defRPr sz="3200">
        <a:latin typeface="+mj-lt"/>
        <a:ea typeface="+mj-ea"/>
        <a:cs typeface="+mj-cs"/>
        <a:sym typeface="Open Sans Regular Regular"/>
      </a:defRPr>
    </a:lvl5pPr>
    <a:lvl6pPr indent="1143000" defTabSz="2438400" latinLnBrk="0">
      <a:defRPr sz="3200">
        <a:latin typeface="+mj-lt"/>
        <a:ea typeface="+mj-ea"/>
        <a:cs typeface="+mj-cs"/>
        <a:sym typeface="Open Sans Regular Regular"/>
      </a:defRPr>
    </a:lvl6pPr>
    <a:lvl7pPr indent="1371600" defTabSz="2438400" latinLnBrk="0">
      <a:defRPr sz="3200">
        <a:latin typeface="+mj-lt"/>
        <a:ea typeface="+mj-ea"/>
        <a:cs typeface="+mj-cs"/>
        <a:sym typeface="Open Sans Regular Regular"/>
      </a:defRPr>
    </a:lvl7pPr>
    <a:lvl8pPr indent="1600200" defTabSz="2438400" latinLnBrk="0">
      <a:defRPr sz="3200">
        <a:latin typeface="+mj-lt"/>
        <a:ea typeface="+mj-ea"/>
        <a:cs typeface="+mj-cs"/>
        <a:sym typeface="Open Sans Regular Regular"/>
      </a:defRPr>
    </a:lvl8pPr>
    <a:lvl9pPr indent="1828800" defTabSz="2438400" latinLnBrk="0">
      <a:defRPr sz="3200">
        <a:latin typeface="+mj-lt"/>
        <a:ea typeface="+mj-ea"/>
        <a:cs typeface="+mj-cs"/>
        <a:sym typeface="Open Sans Regular Regular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</Relationships>
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</Relationships>
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</Relationships>
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Shape 20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91" name="Shape 20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Conf avec besoin d’agilité pour accepter la rapidité et le multitasking</a:t>
            </a:r>
          </a:p>
          <a:p>
            <a:pPr defTabSz="914400">
              <a:defRPr sz="1200"/>
            </a:pPr>
            <a:r>
              <a:t>No limit étendue – partout = le digital est partout</a:t>
            </a:r>
          </a:p>
          <a:p>
            <a:pPr defTabSz="914400">
              <a:defRPr sz="1200"/>
            </a:pPr>
            <a:r>
              <a:t>Vitesse	--	rapidité</a:t>
            </a:r>
          </a:p>
          <a:p>
            <a:pPr defTabSz="914400">
              <a:defRPr sz="1200"/>
            </a:pPr>
            <a:r>
              <a:t>nb de personnes touchée– le digital touche tout le monde</a:t>
            </a:r>
          </a:p>
          <a:p>
            <a:pPr defTabSz="914400">
              <a:defRPr sz="1200"/>
            </a:pPr>
            <a:r>
              <a:t>tout le temps</a:t>
            </a:r>
          </a:p>
          <a:p>
            <a:pPr defTabSz="914400">
              <a:defRPr sz="1200"/>
            </a:pPr>
            <a:r>
              <a:t>Sans limite ni frontière, PAS d’abris anti NUMERIQUE</a:t>
            </a:r>
          </a:p>
          <a:p>
            <a:pPr defTabSz="914400">
              <a:defRPr sz="1200"/>
            </a:pPr>
            <a:r>
              <a:t>Ce monde est sans limite : ne soyez pas la limite, si vous n’êtes pas la solution c’est que vous êtes le probleme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Shape 22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1" name="Shape 22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TECH ECONOMY CROWD</a:t>
            </a:r>
          </a:p>
          <a:p>
            <a:pPr defTabSz="914400">
              <a:defRPr sz="1200"/>
            </a:pPr>
            <a:r>
              <a:t>fev 22 mobility retail</a:t>
            </a:r>
          </a:p>
          <a:p>
            <a:pPr defTabSz="914400">
              <a:defRPr sz="1200"/>
            </a:pPr>
            <a:r>
              <a:t>fev2020 : wine prop </a:t>
            </a:r>
          </a:p>
          <a:p>
            <a:pPr defTabSz="914400">
              <a:defRPr sz="1200"/>
            </a:pPr>
            <a:r>
              <a:t>il y a de la tech dans tous les métiers</a:t>
            </a:r>
          </a:p>
          <a:p>
            <a:pPr defTabSz="914400">
              <a:defRPr sz="1200"/>
            </a:pPr>
            <a:r>
              <a:t>pas d’abris anti numérique </a:t>
            </a:r>
          </a:p>
          <a:p>
            <a:pPr defTabSz="914400">
              <a:defRPr sz="1200"/>
            </a:pPr>
            <a:r>
              <a:t>lunchr : new ticket resto</a:t>
            </a:r>
          </a:p>
          <a:p>
            <a:pPr defTabSz="914400">
              <a:defRPr sz="1200"/>
            </a:pPr>
            <a:r>
              <a:t>zenchef : crm erp du resto attente paiement ???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Shape 23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50" name="Shape 23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/>
            </a:lvl1pPr>
          </a:lstStyle>
          <a:p>
            <a:pPr/>
            <a:r>
              <a:t>ethernet virtual machine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Shape 23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1" name="Shape 23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Audemars Piguet 1875 Vallee de joux jacques piguet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Gerald Genta 1972 disruption plongée + vis + acier +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premier different unique original qualité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LVMH dior chiffre rouge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Shape 23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6" name="Shape 23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Audemars Piguet 1875 Vallee de joux jacques piguet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Gerald Genta 1972 disruption plongée + vis + acier +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premier different unique original qualité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1980 premier bracelet caoutchouc by Hublot Crocco et Biver big bang fusion</a:t>
            </a:r>
          </a:p>
          <a:p>
            <a: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LVMH dior chiffre rouge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Shape 23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8" name="Shape 23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ORDRE 2025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Shape 24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3" name="Shape 24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600"/>
            </a:pPr>
            <a:r>
              <a:t>greta</a:t>
            </a:r>
          </a:p>
          <a:p>
            <a:pPr defTabSz="914400">
              <a:defRPr sz="1600"/>
            </a:pPr>
            <a:r>
              <a:t>macron</a:t>
            </a:r>
          </a:p>
          <a:p>
            <a:pPr defTabSz="914400">
              <a:defRPr sz="1600"/>
            </a:pPr>
            <a:r>
              <a:t>gilet jaune</a:t>
            </a:r>
          </a:p>
          <a:p>
            <a:pPr defTabSz="914400">
              <a:defRPr sz="1600"/>
            </a:pPr>
            <a:r>
              <a:t>trump</a:t>
            </a:r>
          </a:p>
          <a:p>
            <a:pPr defTabSz="914400">
              <a:defRPr sz="1600"/>
            </a:pPr>
            <a:r>
              <a:t>carlos ghosn thierry boloré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Shape 24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0" name="Shape 24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VUCA Volatilité Complexité Ambiguïté INCERTITUDE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Humphrey 1970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credit SWOT to Albert Humphrey 1970    who led a convention at the Stanford Research Institute      (now SRI International) in the 1960s and 1970s using data from Fortune 500 companies.[1][2] However, Humphrey himself did not claim the creation of SWOT, and the origins remain obscure.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Shape 24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57" name="Shape 24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600"/>
            </a:lvl1pPr>
          </a:lstStyle>
          <a:p>
            <a:pPr/>
            <a:r>
              <a:t>jerome mc carthy 1962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Shape 24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8" name="Shape 24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Ashley Friedlein / 2013 MOMAMA / Agile marketing: the 70:20:10 rule by Ashley Friedlein : planifié, programmatic AGILE</a:t>
            </a:r>
          </a:p>
          <a:p>
            <a:pPr defTabSz="914400">
              <a:defRPr sz="1200"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Shape 247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2" name="Shape 247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600"/>
            </a:pPr>
            <a:r>
              <a:t>greta</a:t>
            </a:r>
          </a:p>
          <a:p>
            <a:pPr defTabSz="914400">
              <a:defRPr sz="1600"/>
            </a:pPr>
            <a:r>
              <a:t>macron</a:t>
            </a:r>
          </a:p>
          <a:p>
            <a:pPr defTabSz="914400">
              <a:defRPr sz="1600"/>
            </a:pPr>
            <a:r>
              <a:t>gilet jaune</a:t>
            </a:r>
          </a:p>
          <a:p>
            <a:pPr defTabSz="914400">
              <a:defRPr sz="1600"/>
            </a:pPr>
            <a:r>
              <a:t>trump</a:t>
            </a:r>
          </a:p>
          <a:p>
            <a:pPr defTabSz="914400">
              <a:defRPr sz="1600"/>
            </a:pPr>
            <a:r>
              <a:t>carlos ghosn thierry boloré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Shape 21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1" name="Shape 21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Je ne suis pas digital native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Digital maker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Full stack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Copyleft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Le technology evangeliste simplifie les technologie pour que tout le 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monde les comprenne et en profite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CDDO : chief data and digital officer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DPO : data protection officer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Shape 24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2" name="Shape 24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Les innovations sont là mais elles ne sont pas également distribuée … et comprises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"The future is already here, it's just not very evenly distributed»  William Gibson, author of Neuromancer and originator of the word 'cyberspace', is more accurate than most realise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“Le futur est déjà là — il n'est simplement pas réparti équitablement.” William Gibson. Autre traduction : "Le futur est déjà là, mais il est inégalement partagé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Shape 24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9" name="Shape 24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3dprinting = fabrication additive : inventé en france mais pas utile en 1970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Adaptive Learning ou apprentissage adaptatif est une technologie permettant d'ajuster les programmes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https://fr.wikipedia.org/wiki/Apprentissage_adaptatif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Etienne Klein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Les innovations sont là mais elles ne sont pas également distribuée … et comprises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"The future is already here, it's just not very evenly distributed»  William Gibson, author of Neuromancer and originator of the word 'cyberspace', is more accurate than most realise.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“Le futur est déjà là — il n'est simplement pas réparti équitablement.” William Gibson. Autre traduction : "Le futur est déjà là, mais il est inégalement partagé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Shape 25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1" name="Shape 25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si tu ne crée pas ta plateforme… tu sera sur la plateforme d’un autre</a:t>
            </a:r>
          </a:p>
          <a:p>
            <a:pPr defTabSz="914400">
              <a:defRPr sz="1200"/>
            </a:pPr>
            <a:r>
              <a:t>idem : roadmap, planning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6" name="Shape 25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7" name="Shape 25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600"/>
            </a:lvl1pPr>
          </a:lstStyle>
          <a:p>
            <a:pPr/>
            <a:r>
              <a:t>Uber + YCombinator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Shape 25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2" name="Shape 25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600"/>
            </a:pPr>
            <a:r>
              <a:t>plus de 5 milliards pour apple watch / moins de 5 pour Rolex</a:t>
            </a:r>
          </a:p>
          <a:p>
            <a:pPr defTabSz="914400">
              <a:defRPr sz="1600"/>
            </a:pPr>
            <a:r>
              <a:t>Première marque de luxe au monde (pas premier groupe)</a:t>
            </a:r>
          </a:p>
          <a:p>
            <a:pPr defTabSz="914400">
              <a:defRPr sz="1600"/>
            </a:pPr>
            <a:r>
              <a:t>Apple 60% marché PDM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Shape 25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8" name="Shape 25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600"/>
            </a:pPr>
            <a:r>
              <a:t>plus de 5 milliards pour apple watch / moins de 5 pour Rolex</a:t>
            </a:r>
          </a:p>
          <a:p>
            <a:pPr defTabSz="914400">
              <a:defRPr sz="1600"/>
            </a:pPr>
            <a:r>
              <a:t>Première marque de luxe au monde (pas premier groupe)</a:t>
            </a:r>
          </a:p>
          <a:p>
            <a:pPr defTabSz="914400">
              <a:defRPr sz="1600"/>
            </a:pPr>
            <a:r>
              <a:t>Apple 60% marché PDM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Shape 25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8" name="Shape 25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/>
            </a:lvl1pPr>
          </a:lstStyle>
          <a:p>
            <a:pPr/>
            <a:r>
              <a:t>200 avions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5" name="Shape 256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6" name="Shape 256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juin2023</a:t>
            </a:r>
          </a:p>
          <a:p>
            <a:pPr defTabSz="914400">
              <a:defRPr sz="1200"/>
            </a:pPr>
            <a:r>
              <a:t>300 licornes pour 1000 milliards</a:t>
            </a:r>
          </a:p>
          <a:p>
            <a:pPr defTabSz="914400">
              <a:defRPr sz="1200"/>
            </a:pPr>
            <a:r>
              <a:t>Quelque DECACORNE</a:t>
            </a:r>
          </a:p>
          <a:p>
            <a:pPr defTabSz="914400">
              <a:defRPr sz="1200"/>
            </a:pPr>
            <a:r>
              <a:t>GOOGLE (alphabet) Amazon Facebook Apple   Microsoft Salesforces</a:t>
            </a:r>
          </a:p>
          <a:p>
            <a:pPr defTabSz="914400">
              <a:defRPr sz="1200"/>
            </a:pPr>
            <a:r>
              <a:t>Netflix Airbnb tesla Uber    Booking(priceline)  Expedia</a:t>
            </a:r>
          </a:p>
          <a:p>
            <a:pPr defTabSz="914400">
              <a:defRPr sz="1200"/>
            </a:pPr>
            <a:r>
              <a:t>Baidu ALIBABA (tmall) TenCent     Xiaomi  Yandex VK</a:t>
            </a:r>
          </a:p>
          <a:p>
            <a:pPr defTabSz="457200">
              <a:lnSpc>
                <a:spcPct val="117999"/>
              </a:lnSpc>
              <a:defRPr sz="2200"/>
            </a:pPr>
            <a:r>
              <a:t>Weixin QQ</a:t>
            </a:r>
          </a:p>
          <a:p>
            <a:pPr defTabSz="457200">
              <a:lnSpc>
                <a:spcPct val="117999"/>
              </a:lnSpc>
              <a:defRPr sz="2200"/>
            </a:pPr>
            <a:r>
              <a:t>Miniprogramme en open code et collaboration : plateforme vide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Shape 25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1" name="Shape 25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300 licornes pour 1000 milliards</a:t>
            </a:r>
          </a:p>
          <a:p>
            <a:pPr defTabSz="914400">
              <a:defRPr sz="1200"/>
            </a:pPr>
            <a:r>
              <a:t>Quelque DECACORNE</a:t>
            </a:r>
          </a:p>
          <a:p>
            <a:pPr defTabSz="914400">
              <a:defRPr sz="1200"/>
            </a:pPr>
            <a:r>
              <a:t>GOOGLE (alphabet) Amazon Facebook Apple   Microsoft Salesforces</a:t>
            </a:r>
          </a:p>
          <a:p>
            <a:pPr defTabSz="914400">
              <a:defRPr sz="1200"/>
            </a:pPr>
            <a:r>
              <a:t>Netflix Airbnb tesla Uber    Booking(priceline)  Expedia</a:t>
            </a:r>
          </a:p>
          <a:p>
            <a:pPr defTabSz="914400">
              <a:defRPr sz="1200"/>
            </a:pPr>
            <a:r>
              <a:t>Baidu ALIBABA (tmall) TenCent     Xiaomi  Yandex VK</a:t>
            </a:r>
          </a:p>
          <a:p>
            <a:pPr defTabSz="457200">
              <a:lnSpc>
                <a:spcPct val="117999"/>
              </a:lnSpc>
              <a:defRPr sz="2200"/>
            </a:pPr>
            <a:r>
              <a:t>Weixin QQ</a:t>
            </a:r>
          </a:p>
          <a:p>
            <a:pPr defTabSz="457200">
              <a:lnSpc>
                <a:spcPct val="117999"/>
              </a:lnSpc>
              <a:defRPr sz="2200"/>
            </a:pPr>
            <a:r>
              <a:t>Miniprogramme en open code et collaboration : plateforme vide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9" name="Shape 25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0" name="Shape 25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juin2023</a:t>
            </a:r>
          </a:p>
          <a:p>
            <a:pPr defTabSz="914400">
              <a:defRPr sz="1200"/>
            </a:pPr>
            <a:r>
              <a:t>300 licornes pour 1000 milliards</a:t>
            </a:r>
          </a:p>
          <a:p>
            <a:pPr defTabSz="914400">
              <a:defRPr sz="1200"/>
            </a:pPr>
            <a:r>
              <a:t>Quelque DECACORNE</a:t>
            </a:r>
          </a:p>
          <a:p>
            <a:pPr defTabSz="914400">
              <a:defRPr sz="1200"/>
            </a:pPr>
            <a:r>
              <a:t>GOOGLE (alphabet) Amazon Facebook Apple   Microsoft Salesforces</a:t>
            </a:r>
          </a:p>
          <a:p>
            <a:pPr defTabSz="914400">
              <a:defRPr sz="1200"/>
            </a:pPr>
            <a:r>
              <a:t>Netflix Airbnb tesla Uber    Booking(priceline)  Expedia</a:t>
            </a:r>
          </a:p>
          <a:p>
            <a:pPr defTabSz="914400">
              <a:defRPr sz="1200"/>
            </a:pPr>
            <a:r>
              <a:t>Baidu ALIBABA (tmall) TenCent     Xiaomi  Yandex VK</a:t>
            </a:r>
          </a:p>
          <a:p>
            <a:pPr defTabSz="457200">
              <a:lnSpc>
                <a:spcPct val="117999"/>
              </a:lnSpc>
              <a:defRPr sz="2200"/>
            </a:pPr>
            <a:r>
              <a:t>Weixin QQ</a:t>
            </a:r>
          </a:p>
          <a:p>
            <a:pPr defTabSz="457200">
              <a:lnSpc>
                <a:spcPct val="117999"/>
              </a:lnSpc>
              <a:defRPr sz="2200"/>
            </a:pPr>
            <a:r>
              <a:t>Miniprogramme en open code et collaboration : plateforme vide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Shape 21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8" name="Shape 21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professeur d’économie numérique et digitale </a:t>
            </a:r>
          </a:p>
          <a:p>
            <a:pPr defTabSz="914400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tb tw in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8" name="Shape 25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9" name="Shape 25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1828800">
              <a:defRPr sz="2400"/>
            </a:lvl1pPr>
          </a:lstStyle>
          <a:p>
            <a:pPr/>
            <a:r>
              <a:t>gov et PC chinois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Shape 25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4" name="Shape 25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defRPr sz="2200"/>
            </a:pPr>
            <a:r>
              <a:t>New WeChat : Weixin QQ</a:t>
            </a:r>
          </a:p>
          <a:p>
            <a:pPr defTabSz="457200">
              <a:lnSpc>
                <a:spcPct val="117999"/>
              </a:lnSpc>
              <a:defRPr sz="2200"/>
            </a:pPr>
            <a:r>
              <a:t>Miniprogramme en open code et collaboration : plateforme vide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Shape 26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9" name="Shape 26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TECH ECONOMY CROWD</a:t>
            </a:r>
          </a:p>
          <a:p>
            <a:pPr defTabSz="914400">
              <a:defRPr sz="1200"/>
            </a:pPr>
            <a:r>
              <a:t>fev 22 mobility retail</a:t>
            </a:r>
          </a:p>
          <a:p>
            <a:pPr defTabSz="914400">
              <a:defRPr sz="1200"/>
            </a:pPr>
            <a:r>
              <a:t>fev2020 : wine prop </a:t>
            </a:r>
          </a:p>
          <a:p>
            <a:pPr defTabSz="914400">
              <a:defRPr sz="1200"/>
            </a:pPr>
            <a:r>
              <a:t>il y a de la tech dans tous les métiers</a:t>
            </a:r>
          </a:p>
          <a:p>
            <a:pPr defTabSz="914400">
              <a:defRPr sz="1200"/>
            </a:pPr>
            <a:r>
              <a:t>pas d’abris anti numérique </a:t>
            </a:r>
          </a:p>
          <a:p>
            <a:pPr defTabSz="914400">
              <a:defRPr sz="1200"/>
            </a:pPr>
            <a:r>
              <a:t>lunchr : new ticket resto</a:t>
            </a:r>
          </a:p>
          <a:p>
            <a:pPr defTabSz="914400">
              <a:defRPr sz="1200"/>
            </a:pPr>
            <a:r>
              <a:t>zenchef : crm erp du resto attente paiement ???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Shape 28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0" name="Shape 28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TECH ECONOMY CROWD </a:t>
            </a:r>
          </a:p>
          <a:p>
            <a:pPr defTabSz="914400">
              <a:defRPr sz="1200"/>
            </a:pPr>
            <a:r>
              <a:t>attn: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Shape 29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3" name="Shape 29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wise transfert = wise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6" name="Shape 29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7" name="Shape 29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57200">
              <a:lnSpc>
                <a:spcPct val="117999"/>
              </a:lnSpc>
              <a:defRPr sz="2200"/>
            </a:lvl1pPr>
          </a:lstStyle>
          <a:p>
            <a:pPr/>
            <a:r>
              <a:t>ethernet virtual machine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Shape 30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52" name="Shape 30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600"/>
            </a:lvl1pPr>
          </a:lstStyle>
          <a:p>
            <a:pPr/>
            <a:r>
              <a:t>le digital est parfois conceptuel, il y a un mindset mais il faut des preuves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2" name="Shape 30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3" name="Shape 30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600"/>
            </a:lvl1pPr>
          </a:lstStyle>
          <a:p>
            <a:pPr/>
            <a:r>
              <a:t>le digital est parfois conceptuel, il y a un mindset mais il faut des preuves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" name="Shape 21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2" name="Shape 21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18288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 exemple de parcours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7" name="Shape 22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8" name="Shape 22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600"/>
            </a:pPr>
            <a:r>
              <a:t>greta</a:t>
            </a:r>
          </a:p>
          <a:p>
            <a:pPr defTabSz="914400">
              <a:defRPr sz="1600"/>
            </a:pPr>
            <a:r>
              <a:t>macron</a:t>
            </a:r>
          </a:p>
          <a:p>
            <a:pPr defTabSz="914400">
              <a:defRPr sz="1600"/>
            </a:pPr>
            <a:r>
              <a:t>gilet jaune</a:t>
            </a:r>
          </a:p>
          <a:p>
            <a:pPr defTabSz="914400">
              <a:defRPr sz="1600"/>
            </a:pPr>
            <a:r>
              <a:t>trump</a:t>
            </a:r>
          </a:p>
          <a:p>
            <a:pPr defTabSz="914400">
              <a:defRPr sz="1600"/>
            </a:pPr>
            <a:r>
              <a:t>carlos ghosn thierry boloré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Shape 22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5" name="Shape 22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828800">
              <a:defRPr sz="2400"/>
            </a:pPr>
            <a:r>
              <a:t>tv couleur </a:t>
            </a:r>
          </a:p>
          <a:p>
            <a:pPr defTabSz="1828800">
              <a:defRPr sz="2400"/>
            </a:pPr>
            <a:r>
              <a:t>Your marketing sucks. Mark Stevens</a:t>
            </a:r>
          </a:p>
          <a:p>
            <a:pPr defTabSz="1828800">
              <a:defRPr sz="2400"/>
            </a:pPr>
            <a:r>
              <a:t>ALL MARKETERS ARE LIARS: THE POWER OF TELLING AUTHENTIC STORIES IN A LOW-TRUST WORLD </a:t>
            </a:r>
          </a:p>
          <a:p>
            <a:pPr defTabSz="1828800">
              <a:defRPr sz="2400"/>
            </a:pPr>
            <a:r>
              <a:t>Seth Godin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Shape 2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1" name="Shape 2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200"/>
            </a:lvl1pPr>
          </a:lstStyle>
          <a:p>
            <a:pPr/>
            <a:r>
              <a:t>Paradox de la réalité : le territoire du numérique et de la représentation mental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Shape 22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7" name="Shape 22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Conf avec besoin d’agilité pour accepter la rapidité et le multitasking</a:t>
            </a:r>
          </a:p>
          <a:p>
            <a:pPr defTabSz="914400">
              <a:defRPr sz="1200"/>
            </a:pPr>
            <a:r>
              <a:t>No limit étendue – partout = le digital est partout</a:t>
            </a:r>
          </a:p>
          <a:p>
            <a:pPr defTabSz="914400">
              <a:defRPr sz="1200"/>
            </a:pPr>
            <a:r>
              <a:t>Vitesse	--	rapidité</a:t>
            </a:r>
          </a:p>
          <a:p>
            <a:pPr defTabSz="914400">
              <a:defRPr sz="1200"/>
            </a:pPr>
            <a:r>
              <a:t>nb de personnes touchée– le digital touche tout le monde</a:t>
            </a:r>
          </a:p>
          <a:p>
            <a:pPr defTabSz="914400">
              <a:defRPr sz="1200"/>
            </a:pPr>
            <a:r>
              <a:t>tout le temps</a:t>
            </a:r>
          </a:p>
          <a:p>
            <a:pPr defTabSz="914400">
              <a:defRPr sz="1200"/>
            </a:pPr>
            <a:r>
              <a:t>Sans limite ni frontière, PAS d’abris anti NUMERIQUE</a:t>
            </a:r>
          </a:p>
          <a:p>
            <a:pPr defTabSz="914400">
              <a:defRPr sz="1200"/>
            </a:pPr>
            <a:r>
              <a:t>Ce monde est sans limite : ne soyez pas la limite, si vous n’êtes pas la solution c’est que vous êtes le problème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Shape 22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6" name="Shape 22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Les innovations sont là mais elles ne sont pas également distribuée … et comprises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"The future is already here, it's just not very evenly distributed»  William Gibson, author of Neuromancer and originator of the word 'cyberspace', is more accurate than most realise</a:t>
            </a:r>
          </a:p>
          <a:p>
            <a:pPr defTabSz="914400"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t>“Le futur est déjà là — il n'est simplement pas réparti équitablement.” William Gibson. Autre traduction : "Le futur est déjà là, mais il est inégalement partagé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29.png"/></Relationships>
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29.png"/></Relationships>
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9.png"/><Relationship Id="rId4" Type="http://schemas.openxmlformats.org/officeDocument/2006/relationships/image" Target="../media/image29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9.png"/></Relationships>
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3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3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9.png"/></Relationships>
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20.png"/><Relationship Id="rId5" Type="http://schemas.openxmlformats.org/officeDocument/2006/relationships/image" Target="../media/image29.png"/></Relationships>
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9.png"/></Relationships>
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9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9.png"/></Relationships>
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0.png"/><Relationship Id="rId4" Type="http://schemas.openxmlformats.org/officeDocument/2006/relationships/image" Target="../media/image29.png"/></Relationships>
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0.png"/><Relationship Id="rId4" Type="http://schemas.openxmlformats.org/officeDocument/2006/relationships/image" Target="../media/image29.png"/></Relationships>
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5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png"/></Relationships>
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37.png"/><Relationship Id="rId5" Type="http://schemas.openxmlformats.org/officeDocument/2006/relationships/image" Target="../media/image29.png"/></Relationships>
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38.png"/><Relationship Id="rId4" Type="http://schemas.openxmlformats.org/officeDocument/2006/relationships/image" Target="../media/image19.png"/></Relationships>
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37.png"/><Relationship Id="rId5" Type="http://schemas.openxmlformats.org/officeDocument/2006/relationships/image" Target="../media/image29.png"/></Relationships>
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7.png"/></Relationships>
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7.png"/></Relationships>
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9.png"/><Relationship Id="rId4" Type="http://schemas.openxmlformats.org/officeDocument/2006/relationships/image" Target="../media/image37.png"/></Relationships>
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9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9.png"/></Relationships>
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1.png"/></Relationships>
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7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5" Type="http://schemas.openxmlformats.org/officeDocument/2006/relationships/image" Target="../media/image10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9.png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4.jpeg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16.png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0.png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0.png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1.png"/><Relationship Id="rId4" Type="http://schemas.openxmlformats.org/officeDocument/2006/relationships/image" Target="../media/image2.tif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GRAND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MMAI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idx="1"/>
          </p:nvPr>
        </p:nvSpPr>
        <p:spPr>
          <a:xfrm>
            <a:off x="1670247" y="236394"/>
            <a:ext cx="21314837" cy="123412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1pPr>
            <a:lvl2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2pPr>
            <a:lvl3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3pPr>
            <a:lvl4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4pPr>
            <a:lvl5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Title Text"/>
          <p:cNvSpPr txBox="1"/>
          <p:nvPr>
            <p:ph type="title"/>
          </p:nvPr>
        </p:nvSpPr>
        <p:spPr>
          <a:xfrm>
            <a:off x="13189528" y="12871181"/>
            <a:ext cx="10723414" cy="521297"/>
          </a:xfrm>
          <a:prstGeom prst="rect">
            <a:avLst/>
          </a:prstGeom>
          <a:ln w="12700"/>
        </p:spPr>
        <p:txBody>
          <a:bodyPr lIns="0" tIns="0" rIns="0" bIns="0" anchor="t">
            <a:normAutofit fontScale="100000" lnSpcReduction="0"/>
          </a:bodyPr>
          <a:lstStyle>
            <a:lvl1pPr algn="r">
              <a:defRPr sz="3200">
                <a:solidFill>
                  <a:srgbClr val="37354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20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Title Text"/>
          <p:cNvSpPr txBox="1"/>
          <p:nvPr>
            <p:ph type="title"/>
          </p:nvPr>
        </p:nvSpPr>
        <p:spPr>
          <a:xfrm>
            <a:off x="2" y="76202"/>
            <a:ext cx="24384004" cy="2952001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292834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11" name="Body Level One…"/>
          <p:cNvSpPr txBox="1"/>
          <p:nvPr>
            <p:ph type="body" idx="1"/>
          </p:nvPr>
        </p:nvSpPr>
        <p:spPr>
          <a:xfrm>
            <a:off x="609599" y="2184399"/>
            <a:ext cx="23774401" cy="1092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sz="7200">
                <a:solidFill>
                  <a:srgbClr val="292834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1700"/>
              </a:spcBef>
              <a:defRPr sz="7200">
                <a:solidFill>
                  <a:srgbClr val="292834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1700"/>
              </a:spcBef>
              <a:defRPr sz="7200">
                <a:solidFill>
                  <a:srgbClr val="292834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1700"/>
              </a:spcBef>
              <a:defRPr sz="7200">
                <a:solidFill>
                  <a:srgbClr val="292834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1700"/>
              </a:spcBef>
              <a:defRPr sz="7200">
                <a:solidFill>
                  <a:srgbClr val="292834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">
    <p:bg>
      <p:bgPr>
        <a:solidFill>
          <a:srgbClr val="1D62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Title Text"/>
          <p:cNvSpPr txBox="1"/>
          <p:nvPr>
            <p:ph type="title"/>
          </p:nvPr>
        </p:nvSpPr>
        <p:spPr>
          <a:xfrm>
            <a:off x="268023" y="752199"/>
            <a:ext cx="23994151" cy="9509401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4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20" name="Body Level One…"/>
          <p:cNvSpPr txBox="1"/>
          <p:nvPr>
            <p:ph type="body" sz="half" idx="1"/>
          </p:nvPr>
        </p:nvSpPr>
        <p:spPr>
          <a:xfrm>
            <a:off x="6923778" y="8026734"/>
            <a:ext cx="17068801" cy="54568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spcBef>
                <a:spcPts val="1700"/>
              </a:spcBef>
              <a:defRPr sz="7200">
                <a:solidFill>
                  <a:srgbClr val="F2F2F2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  <a:lvl2pPr algn="r">
              <a:spcBef>
                <a:spcPts val="1700"/>
              </a:spcBef>
              <a:defRPr sz="7200">
                <a:solidFill>
                  <a:srgbClr val="F2F2F2"/>
                </a:solidFill>
                <a:latin typeface="+mj-lt"/>
                <a:ea typeface="+mj-ea"/>
                <a:cs typeface="+mj-cs"/>
                <a:sym typeface="Open Sans Regular Regular"/>
              </a:defRPr>
            </a:lvl2pPr>
            <a:lvl3pPr algn="r">
              <a:spcBef>
                <a:spcPts val="1700"/>
              </a:spcBef>
              <a:defRPr sz="7200">
                <a:solidFill>
                  <a:srgbClr val="F2F2F2"/>
                </a:solidFill>
                <a:latin typeface="+mj-lt"/>
                <a:ea typeface="+mj-ea"/>
                <a:cs typeface="+mj-cs"/>
                <a:sym typeface="Open Sans Regular Regular"/>
              </a:defRPr>
            </a:lvl3pPr>
            <a:lvl4pPr algn="r">
              <a:spcBef>
                <a:spcPts val="1700"/>
              </a:spcBef>
              <a:defRPr sz="7200">
                <a:solidFill>
                  <a:srgbClr val="F2F2F2"/>
                </a:solidFill>
                <a:latin typeface="+mj-lt"/>
                <a:ea typeface="+mj-ea"/>
                <a:cs typeface="+mj-cs"/>
                <a:sym typeface="Open Sans Regular Regular"/>
              </a:defRPr>
            </a:lvl4pPr>
            <a:lvl5pPr algn="r">
              <a:spcBef>
                <a:spcPts val="1700"/>
              </a:spcBef>
              <a:defRPr sz="7200">
                <a:solidFill>
                  <a:srgbClr val="F2F2F2"/>
                </a:solidFill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21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242" y="12538533"/>
            <a:ext cx="945489" cy="945006"/>
          </a:xfrm>
          <a:prstGeom prst="rect">
            <a:avLst/>
          </a:prstGeom>
          <a:ln w="12700">
            <a:miter lim="400000"/>
          </a:ln>
        </p:spPr>
      </p:pic>
      <p:sp>
        <p:nvSpPr>
          <p:cNvPr id="12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" name="Image 18" descr="Image 18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-1" y="-560553"/>
            <a:ext cx="24384001" cy="15527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962" y="11976096"/>
            <a:ext cx="1248001" cy="12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1" name="logo rond.png" descr="logo ron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232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2D2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C20D20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</a:defRPr>
            </a:pPr>
          </a:p>
        </p:txBody>
      </p:sp>
      <p:pic>
        <p:nvPicPr>
          <p:cNvPr id="1240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1" name="Body Level One…"/>
          <p:cNvSpPr txBox="1"/>
          <p:nvPr>
            <p:ph type="body" idx="1"/>
          </p:nvPr>
        </p:nvSpPr>
        <p:spPr>
          <a:xfrm>
            <a:off x="4323765" y="2603629"/>
            <a:ext cx="19507551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2" name="Title Text"/>
          <p:cNvSpPr txBox="1"/>
          <p:nvPr>
            <p:ph type="title"/>
          </p:nvPr>
        </p:nvSpPr>
        <p:spPr>
          <a:xfrm>
            <a:off x="1307007" y="318055"/>
            <a:ext cx="21877869" cy="265112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b="1" sz="9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243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9938" y="10909399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Title Text"/>
          <p:cNvSpPr txBox="1"/>
          <p:nvPr>
            <p:ph type="title"/>
          </p:nvPr>
        </p:nvSpPr>
        <p:spPr>
          <a:xfrm>
            <a:off x="1828799" y="2825551"/>
            <a:ext cx="20726401" cy="46085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12000">
                <a:solidFill>
                  <a:srgbClr val="00206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52" name="Body Level One…"/>
          <p:cNvSpPr txBox="1"/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1900"/>
              </a:spcBef>
              <a:defRPr b="1" sz="8000">
                <a:solidFill>
                  <a:srgbClr val="002060"/>
                </a:solidFill>
              </a:defRPr>
            </a:lvl1pPr>
            <a:lvl2pPr algn="ctr">
              <a:spcBef>
                <a:spcPts val="1900"/>
              </a:spcBef>
              <a:defRPr b="1" sz="8000">
                <a:solidFill>
                  <a:srgbClr val="002060"/>
                </a:solidFill>
              </a:defRPr>
            </a:lvl2pPr>
            <a:lvl3pPr algn="ctr">
              <a:spcBef>
                <a:spcPts val="1900"/>
              </a:spcBef>
              <a:defRPr b="1" sz="8000">
                <a:solidFill>
                  <a:srgbClr val="002060"/>
                </a:solidFill>
              </a:defRPr>
            </a:lvl3pPr>
            <a:lvl4pPr algn="ctr">
              <a:spcBef>
                <a:spcPts val="1900"/>
              </a:spcBef>
              <a:defRPr b="1" sz="8000">
                <a:solidFill>
                  <a:srgbClr val="002060"/>
                </a:solidFill>
              </a:defRPr>
            </a:lvl4pPr>
            <a:lvl5pPr algn="ctr">
              <a:spcBef>
                <a:spcPts val="1900"/>
              </a:spcBef>
              <a:defRPr b="1" sz="8000">
                <a:solidFill>
                  <a:srgbClr val="00206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COURRI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Title Text"/>
          <p:cNvSpPr txBox="1"/>
          <p:nvPr>
            <p:ph type="title"/>
          </p:nvPr>
        </p:nvSpPr>
        <p:spPr>
          <a:xfrm>
            <a:off x="1288562" y="2866213"/>
            <a:ext cx="22003959" cy="615552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96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1" name="Body Level One…"/>
          <p:cNvSpPr txBox="1"/>
          <p:nvPr>
            <p:ph type="body" sz="quarter" idx="1"/>
          </p:nvPr>
        </p:nvSpPr>
        <p:spPr>
          <a:xfrm>
            <a:off x="1346951" y="12258383"/>
            <a:ext cx="22003959" cy="13575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1100"/>
              </a:spcBef>
              <a:defRPr b="1" sz="48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342886" algn="ctr">
              <a:spcBef>
                <a:spcPts val="1100"/>
              </a:spcBef>
              <a:defRPr b="1" sz="48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2pPr>
            <a:lvl3pPr indent="685773" algn="ctr">
              <a:spcBef>
                <a:spcPts val="1100"/>
              </a:spcBef>
              <a:defRPr b="1" sz="48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3pPr>
            <a:lvl4pPr indent="1028659" algn="ctr">
              <a:spcBef>
                <a:spcPts val="1100"/>
              </a:spcBef>
              <a:defRPr b="1" sz="48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4pPr>
            <a:lvl5pPr indent="1371544" algn="ctr">
              <a:spcBef>
                <a:spcPts val="1100"/>
              </a:spcBef>
              <a:defRPr b="1" sz="48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Image 10" descr="Image 10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-1" y="-1389321"/>
            <a:ext cx="24384001" cy="16416671"/>
          </a:xfrm>
          <a:prstGeom prst="rect">
            <a:avLst/>
          </a:prstGeom>
          <a:ln w="12700">
            <a:miter lim="400000"/>
          </a:ln>
        </p:spPr>
      </p:pic>
      <p:sp>
        <p:nvSpPr>
          <p:cNvPr id="1270" name="Body Level One…"/>
          <p:cNvSpPr txBox="1"/>
          <p:nvPr>
            <p:ph type="body" sz="quarter" idx="1"/>
          </p:nvPr>
        </p:nvSpPr>
        <p:spPr>
          <a:xfrm>
            <a:off x="2853634" y="460978"/>
            <a:ext cx="20117475" cy="165055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1" name="Espace réservé du texte 26"/>
          <p:cNvSpPr/>
          <p:nvPr>
            <p:ph type="body" sz="quarter" idx="21"/>
          </p:nvPr>
        </p:nvSpPr>
        <p:spPr>
          <a:xfrm>
            <a:off x="2853631" y="23300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pic>
        <p:nvPicPr>
          <p:cNvPr id="1272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732" y="12324294"/>
            <a:ext cx="939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logo rond.png" descr="logo ron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274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1282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algn="l" defTabSz="825500">
              <a:lnSpc>
                <a:spcPct val="80000"/>
              </a:lnSpc>
              <a:defRPr cap="all" sz="30300">
                <a:solidFill>
                  <a:srgbClr val="34A5D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3" name="Slide Number"/>
          <p:cNvSpPr txBox="1"/>
          <p:nvPr>
            <p:ph type="sldNum" sz="quarter" idx="2"/>
          </p:nvPr>
        </p:nvSpPr>
        <p:spPr>
          <a:xfrm>
            <a:off x="22929282" y="584200"/>
            <a:ext cx="637134" cy="7239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425305"/>
            <a:ext cx="24384001" cy="16643497"/>
          </a:xfrm>
          <a:prstGeom prst="rect">
            <a:avLst/>
          </a:prstGeom>
          <a:ln w="12700">
            <a:miter lim="400000"/>
          </a:ln>
        </p:spPr>
      </p:pic>
      <p:sp>
        <p:nvSpPr>
          <p:cNvPr id="1291" name="Body Level One…"/>
          <p:cNvSpPr txBox="1"/>
          <p:nvPr>
            <p:ph type="body" sz="quarter" idx="1"/>
          </p:nvPr>
        </p:nvSpPr>
        <p:spPr>
          <a:xfrm>
            <a:off x="2853634" y="587978"/>
            <a:ext cx="20117475" cy="165055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2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pic>
        <p:nvPicPr>
          <p:cNvPr id="1293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732" y="12324294"/>
            <a:ext cx="939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4" name="logo rond.png" descr="logo ron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295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2" name="Image 10" descr="Image 10"/>
          <p:cNvPicPr>
            <a:picLocks noChangeAspect="1"/>
          </p:cNvPicPr>
          <p:nvPr/>
        </p:nvPicPr>
        <p:blipFill>
          <a:blip r:embed="rId2">
            <a:alphaModFix amt="91000"/>
            <a:extLst/>
          </a:blip>
          <a:stretch>
            <a:fillRect/>
          </a:stretch>
        </p:blipFill>
        <p:spPr>
          <a:xfrm>
            <a:off x="-1" y="-2211572"/>
            <a:ext cx="24384001" cy="16983740"/>
          </a:xfrm>
          <a:prstGeom prst="rect">
            <a:avLst/>
          </a:prstGeom>
          <a:ln w="12700">
            <a:miter lim="400000"/>
          </a:ln>
        </p:spPr>
      </p:pic>
      <p:sp>
        <p:nvSpPr>
          <p:cNvPr id="1303" name="Body Level One…"/>
          <p:cNvSpPr txBox="1"/>
          <p:nvPr>
            <p:ph type="body" sz="quarter" idx="1"/>
          </p:nvPr>
        </p:nvSpPr>
        <p:spPr>
          <a:xfrm>
            <a:off x="2853634" y="638778"/>
            <a:ext cx="20117475" cy="165055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500"/>
              </a:spcBef>
              <a:defRPr sz="64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1500"/>
              </a:spcBef>
              <a:defRPr sz="64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1500"/>
              </a:spcBef>
              <a:defRPr sz="64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1500"/>
              </a:spcBef>
              <a:defRPr sz="64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1500"/>
              </a:spcBef>
              <a:defRPr sz="64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4" name="Espace réservé du texte 26"/>
          <p:cNvSpPr/>
          <p:nvPr>
            <p:ph type="body" sz="quarter" idx="21"/>
          </p:nvPr>
        </p:nvSpPr>
        <p:spPr>
          <a:xfrm>
            <a:off x="2853631" y="25840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800"/>
              </a:spcBef>
              <a:defRPr sz="34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pic>
        <p:nvPicPr>
          <p:cNvPr id="1305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732" y="12324294"/>
            <a:ext cx="939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6" name="logo rond.png" descr="logo ron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307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/>
          <p:nvPr>
            <p:ph type="title"/>
          </p:nvPr>
        </p:nvSpPr>
        <p:spPr>
          <a:xfrm>
            <a:off x="2" y="76202"/>
            <a:ext cx="24384004" cy="2952001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b="1">
                <a:solidFill>
                  <a:srgbClr val="29283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9" name="Body Level One…"/>
          <p:cNvSpPr txBox="1"/>
          <p:nvPr>
            <p:ph type="body" idx="1"/>
          </p:nvPr>
        </p:nvSpPr>
        <p:spPr>
          <a:xfrm>
            <a:off x="609599" y="2184399"/>
            <a:ext cx="23774401" cy="1092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0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975" y="12436933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logo rond.png" descr="logo ro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Green">
    <p:bg>
      <p:bgPr>
        <a:solidFill>
          <a:srgbClr val="ED7D3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Body Level One…"/>
          <p:cNvSpPr txBox="1"/>
          <p:nvPr>
            <p:ph type="body" sz="half" idx="1"/>
          </p:nvPr>
        </p:nvSpPr>
        <p:spPr>
          <a:xfrm>
            <a:off x="1054770" y="3546479"/>
            <a:ext cx="21886335" cy="425132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  <a:lvl2pPr indent="457200"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2pPr>
            <a:lvl3pPr marL="3108959" indent="-2194559" defTabSz="1371671">
              <a:lnSpc>
                <a:spcPct val="90000"/>
              </a:lnSpc>
              <a:spcBef>
                <a:spcPts val="4600"/>
              </a:spcBef>
              <a:buSzPct val="100000"/>
              <a:buChar char="•"/>
              <a:defRPr spc="-149" sz="19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3pPr>
            <a:lvl4pPr marL="3810000" indent="-2438400" defTabSz="1371671">
              <a:lnSpc>
                <a:spcPct val="90000"/>
              </a:lnSpc>
              <a:spcBef>
                <a:spcPts val="4600"/>
              </a:spcBef>
              <a:buSzPct val="100000"/>
              <a:buChar char="•"/>
              <a:defRPr spc="-149" sz="19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4pPr>
            <a:lvl5pPr marL="4267200" indent="-2438400" defTabSz="1371671">
              <a:lnSpc>
                <a:spcPct val="90000"/>
              </a:lnSpc>
              <a:spcBef>
                <a:spcPts val="4600"/>
              </a:spcBef>
              <a:buSzPct val="100000"/>
              <a:buChar char="•"/>
              <a:defRPr spc="-149" sz="19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4" name="Text Placeholder 8"/>
          <p:cNvSpPr/>
          <p:nvPr>
            <p:ph type="body" sz="quarter" idx="21"/>
          </p:nvPr>
        </p:nvSpPr>
        <p:spPr>
          <a:xfrm>
            <a:off x="1248842" y="8013701"/>
            <a:ext cx="21886335" cy="1148556"/>
          </a:xfrm>
          <a:prstGeom prst="rect">
            <a:avLst/>
          </a:prstGeom>
          <a:ln w="12700"/>
        </p:spPr>
        <p:txBody>
          <a:bodyPr>
            <a:normAutofit fontScale="100000" lnSpcReduction="0"/>
          </a:bodyPr>
          <a:lstStyle/>
          <a:p>
            <a:pPr defTabSz="1371671">
              <a:lnSpc>
                <a:spcPct val="90000"/>
              </a:lnSpc>
              <a:spcBef>
                <a:spcPts val="1100"/>
              </a:spcBef>
              <a:defRPr spc="-266" sz="48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13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EXPLICATION PR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Title Text"/>
          <p:cNvSpPr txBox="1"/>
          <p:nvPr>
            <p:ph type="title"/>
          </p:nvPr>
        </p:nvSpPr>
        <p:spPr>
          <a:xfrm>
            <a:off x="8351576" y="329274"/>
            <a:ext cx="15361708" cy="4224489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64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3" name="Body Level One…"/>
          <p:cNvSpPr txBox="1"/>
          <p:nvPr>
            <p:ph type="body" idx="1"/>
          </p:nvPr>
        </p:nvSpPr>
        <p:spPr>
          <a:xfrm>
            <a:off x="478698" y="4806125"/>
            <a:ext cx="23426605" cy="84866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Open Sans Regular Regular"/>
              </a:defRPr>
            </a:lvl1pPr>
            <a:lvl2pPr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Open Sans Regular Regular"/>
              </a:defRPr>
            </a:lvl2pPr>
            <a:lvl3pPr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Open Sans Regular Regular"/>
              </a:defRPr>
            </a:lvl3pPr>
            <a:lvl4pPr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Open Sans Regular Regular"/>
              </a:defRPr>
            </a:lvl4pPr>
            <a:lvl5pPr>
              <a:spcBef>
                <a:spcPts val="0"/>
              </a:spcBef>
              <a:defRPr sz="2400"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4" name="Picture Placeholder 2"/>
          <p:cNvSpPr/>
          <p:nvPr>
            <p:ph type="pic" sz="quarter" idx="21"/>
          </p:nvPr>
        </p:nvSpPr>
        <p:spPr>
          <a:xfrm>
            <a:off x="478698" y="329274"/>
            <a:ext cx="7488833" cy="4224468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35" name="Rectangle"/>
          <p:cNvSpPr/>
          <p:nvPr/>
        </p:nvSpPr>
        <p:spPr>
          <a:xfrm>
            <a:off x="31750" y="31750"/>
            <a:ext cx="24320500" cy="13652500"/>
          </a:xfrm>
          <a:prstGeom prst="rect">
            <a:avLst/>
          </a:prstGeom>
          <a:ln w="165100">
            <a:solidFill>
              <a:srgbClr val="D6D6D6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13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MMAI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Body Level One…"/>
          <p:cNvSpPr txBox="1"/>
          <p:nvPr>
            <p:ph type="body" idx="1"/>
          </p:nvPr>
        </p:nvSpPr>
        <p:spPr>
          <a:xfrm>
            <a:off x="1670247" y="236394"/>
            <a:ext cx="21314837" cy="123412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4" name="Title Text"/>
          <p:cNvSpPr txBox="1"/>
          <p:nvPr>
            <p:ph type="title"/>
          </p:nvPr>
        </p:nvSpPr>
        <p:spPr>
          <a:xfrm>
            <a:off x="13189528" y="12871181"/>
            <a:ext cx="10723414" cy="521297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r">
              <a:defRPr sz="3200">
                <a:solidFill>
                  <a:srgbClr val="373545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5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">
    <p:bg>
      <p:bgPr>
        <a:solidFill>
          <a:srgbClr val="1D62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Title Text"/>
          <p:cNvSpPr txBox="1"/>
          <p:nvPr>
            <p:ph type="title"/>
          </p:nvPr>
        </p:nvSpPr>
        <p:spPr>
          <a:xfrm>
            <a:off x="268023" y="752199"/>
            <a:ext cx="23994150" cy="9509401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3" name="Body Level One…"/>
          <p:cNvSpPr txBox="1"/>
          <p:nvPr>
            <p:ph type="body" sz="quarter" idx="1"/>
          </p:nvPr>
        </p:nvSpPr>
        <p:spPr>
          <a:xfrm>
            <a:off x="7093111" y="10605255"/>
            <a:ext cx="17068801" cy="280594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spcBef>
                <a:spcPts val="1700"/>
              </a:spcBef>
              <a:defRPr sz="6800">
                <a:solidFill>
                  <a:srgbClr val="F2F2F2"/>
                </a:solidFill>
              </a:defRPr>
            </a:lvl1pPr>
            <a:lvl2pPr algn="r">
              <a:spcBef>
                <a:spcPts val="1700"/>
              </a:spcBef>
              <a:defRPr sz="6800">
                <a:solidFill>
                  <a:srgbClr val="F2F2F2"/>
                </a:solidFill>
              </a:defRPr>
            </a:lvl2pPr>
            <a:lvl3pPr algn="r">
              <a:spcBef>
                <a:spcPts val="1700"/>
              </a:spcBef>
              <a:defRPr sz="6800">
                <a:solidFill>
                  <a:srgbClr val="F2F2F2"/>
                </a:solidFill>
              </a:defRPr>
            </a:lvl3pPr>
            <a:lvl4pPr algn="r">
              <a:spcBef>
                <a:spcPts val="1700"/>
              </a:spcBef>
              <a:defRPr sz="6800">
                <a:solidFill>
                  <a:srgbClr val="F2F2F2"/>
                </a:solidFill>
              </a:defRPr>
            </a:lvl4pPr>
            <a:lvl5pPr algn="r">
              <a:spcBef>
                <a:spcPts val="1700"/>
              </a:spcBef>
              <a:defRPr sz="6800">
                <a:solidFill>
                  <a:srgbClr val="F2F2F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425305"/>
            <a:ext cx="24384001" cy="166434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2" name="Body Level One…"/>
          <p:cNvSpPr txBox="1"/>
          <p:nvPr>
            <p:ph type="body" sz="quarter" idx="1"/>
          </p:nvPr>
        </p:nvSpPr>
        <p:spPr>
          <a:xfrm>
            <a:off x="2853634" y="587978"/>
            <a:ext cx="20117475" cy="165055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3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</a:defRPr>
            </a:pPr>
          </a:p>
        </p:txBody>
      </p:sp>
      <p:pic>
        <p:nvPicPr>
          <p:cNvPr id="1364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732" y="12324294"/>
            <a:ext cx="9398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Image 10" descr="Image 10"/>
          <p:cNvPicPr>
            <a:picLocks noChangeAspect="1"/>
          </p:cNvPicPr>
          <p:nvPr/>
        </p:nvPicPr>
        <p:blipFill>
          <a:blip r:embed="rId2">
            <a:alphaModFix amt="91000"/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3" name="Body Level One…"/>
          <p:cNvSpPr txBox="1"/>
          <p:nvPr>
            <p:ph type="body" sz="quarter" idx="1"/>
          </p:nvPr>
        </p:nvSpPr>
        <p:spPr>
          <a:xfrm>
            <a:off x="2853639" y="638781"/>
            <a:ext cx="20117476" cy="165055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1pPr>
            <a:lvl2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2pPr>
            <a:lvl3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3pPr>
            <a:lvl4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4pPr>
            <a:lvl5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4" name="Espace réservé du texte 26"/>
          <p:cNvSpPr/>
          <p:nvPr>
            <p:ph type="body" sz="quarter" idx="21"/>
          </p:nvPr>
        </p:nvSpPr>
        <p:spPr>
          <a:xfrm>
            <a:off x="2853631" y="25840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800"/>
              </a:spcBef>
              <a:defRPr sz="3400">
                <a:solidFill>
                  <a:srgbClr val="141313"/>
                </a:solidFill>
              </a:defRPr>
            </a:pPr>
          </a:p>
        </p:txBody>
      </p:sp>
      <p:pic>
        <p:nvPicPr>
          <p:cNvPr id="1375" name="Image 13" descr="Image 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3108" y="12108946"/>
            <a:ext cx="1175735" cy="1082396"/>
          </a:xfrm>
          <a:prstGeom prst="rect">
            <a:avLst/>
          </a:prstGeom>
          <a:ln w="12700">
            <a:miter lim="400000"/>
          </a:ln>
        </p:spPr>
      </p:pic>
      <p:sp>
        <p:nvSpPr>
          <p:cNvPr id="13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RRE/TITREBLANC">
    <p:bg>
      <p:bgPr>
        <a:gradFill flip="none" rotWithShape="1">
          <a:gsLst>
            <a:gs pos="58000">
              <a:srgbClr val="FFFFFF"/>
            </a:gs>
            <a:gs pos="89000">
              <a:srgbClr val="A6A6A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3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rcRect l="24330" t="0" r="0" b="0"/>
          <a:stretch>
            <a:fillRect/>
          </a:stretch>
        </p:blipFill>
        <p:spPr>
          <a:xfrm>
            <a:off x="3743061" y="521295"/>
            <a:ext cx="17665963" cy="124690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74700" dist="368300" dir="2700000">
              <a:srgbClr val="333333">
                <a:alpha val="64999"/>
              </a:srgbClr>
            </a:outerShdw>
          </a:effectLst>
        </p:spPr>
      </p:pic>
      <p:sp>
        <p:nvSpPr>
          <p:cNvPr id="1384" name="Title Text"/>
          <p:cNvSpPr txBox="1"/>
          <p:nvPr>
            <p:ph type="title"/>
          </p:nvPr>
        </p:nvSpPr>
        <p:spPr>
          <a:xfrm>
            <a:off x="3935085" y="971599"/>
            <a:ext cx="17193407" cy="1135901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80000"/>
              </a:lnSpc>
              <a:defRPr b="1" spc="-1352" sz="22800">
                <a:solidFill>
                  <a:srgbClr val="BFBFB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385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977" y="10809089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3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Green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Body Level One…"/>
          <p:cNvSpPr txBox="1"/>
          <p:nvPr>
            <p:ph type="body" sz="half" idx="1"/>
          </p:nvPr>
        </p:nvSpPr>
        <p:spPr>
          <a:xfrm>
            <a:off x="1054762" y="3546477"/>
            <a:ext cx="21886335" cy="425132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4" name="Text Placeholder 8"/>
          <p:cNvSpPr/>
          <p:nvPr>
            <p:ph type="body" sz="quarter" idx="21"/>
          </p:nvPr>
        </p:nvSpPr>
        <p:spPr>
          <a:xfrm>
            <a:off x="1248834" y="8013698"/>
            <a:ext cx="21886335" cy="1148556"/>
          </a:xfrm>
          <a:prstGeom prst="rect">
            <a:avLst/>
          </a:prstGeom>
          <a:ln w="12700"/>
        </p:spPr>
        <p:txBody>
          <a:bodyPr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1500"/>
              </a:spcBef>
              <a:defRPr spc="-266" sz="64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13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1416" name="Groupe 12"/>
          <p:cNvGrpSpPr/>
          <p:nvPr/>
        </p:nvGrpSpPr>
        <p:grpSpPr>
          <a:xfrm>
            <a:off x="21041448" y="13043394"/>
            <a:ext cx="2880001" cy="301180"/>
            <a:chOff x="0" y="0"/>
            <a:chExt cx="2880000" cy="301178"/>
          </a:xfrm>
        </p:grpSpPr>
        <p:sp>
          <p:nvSpPr>
            <p:cNvPr id="1403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4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5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6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7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8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09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0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1" name="Freeform 13"/>
            <p:cNvSpPr/>
            <p:nvPr/>
          </p:nvSpPr>
          <p:spPr>
            <a:xfrm>
              <a:off x="1863530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2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3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4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5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417" name="Connecteur droit 38"/>
          <p:cNvSpPr/>
          <p:nvPr/>
        </p:nvSpPr>
        <p:spPr>
          <a:xfrm>
            <a:off x="10306631" y="12891010"/>
            <a:ext cx="1" cy="44160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>
              <a:defRPr b="1" sz="3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18" name="Text Box 23"/>
          <p:cNvSpPr txBox="1"/>
          <p:nvPr/>
        </p:nvSpPr>
        <p:spPr>
          <a:xfrm>
            <a:off x="10497549" y="13160210"/>
            <a:ext cx="2251262" cy="2219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2781301">
              <a:defRPr cap="all"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10/04/2018</a:t>
            </a:r>
          </a:p>
        </p:txBody>
      </p:sp>
      <p:sp>
        <p:nvSpPr>
          <p:cNvPr id="1419" name="Connecteur droit 123"/>
          <p:cNvSpPr/>
          <p:nvPr/>
        </p:nvSpPr>
        <p:spPr>
          <a:xfrm>
            <a:off x="18681130" y="12903712"/>
            <a:ext cx="1" cy="44160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>
              <a:defRPr b="1" sz="3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20" name="Connecteur droit 101"/>
          <p:cNvSpPr/>
          <p:nvPr/>
        </p:nvSpPr>
        <p:spPr>
          <a:xfrm>
            <a:off x="12935645" y="12891010"/>
            <a:ext cx="1" cy="441601"/>
          </a:xfrm>
          <a:prstGeom prst="line">
            <a:avLst/>
          </a:prstGeom>
          <a:ln w="3175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>
              <a:defRPr b="1" sz="3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436" name="Groupe 26"/>
          <p:cNvGrpSpPr/>
          <p:nvPr/>
        </p:nvGrpSpPr>
        <p:grpSpPr>
          <a:xfrm>
            <a:off x="13144386" y="13191210"/>
            <a:ext cx="2002652" cy="152585"/>
            <a:chOff x="0" y="0"/>
            <a:chExt cx="2002650" cy="152583"/>
          </a:xfrm>
        </p:grpSpPr>
        <p:sp>
          <p:nvSpPr>
            <p:cNvPr id="1421" name="Freeform 213"/>
            <p:cNvSpPr/>
            <p:nvPr/>
          </p:nvSpPr>
          <p:spPr>
            <a:xfrm>
              <a:off x="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00" y="0"/>
                  </a:lnTo>
                  <a:lnTo>
                    <a:pt x="12371" y="58"/>
                  </a:lnTo>
                  <a:lnTo>
                    <a:pt x="13680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280" y="1382"/>
                  </a:lnTo>
                  <a:lnTo>
                    <a:pt x="17935" y="1901"/>
                  </a:lnTo>
                  <a:lnTo>
                    <a:pt x="18524" y="2592"/>
                  </a:lnTo>
                  <a:lnTo>
                    <a:pt x="18916" y="3341"/>
                  </a:lnTo>
                  <a:lnTo>
                    <a:pt x="19309" y="4205"/>
                  </a:lnTo>
                  <a:lnTo>
                    <a:pt x="19505" y="5011"/>
                  </a:lnTo>
                  <a:lnTo>
                    <a:pt x="19505" y="6451"/>
                  </a:lnTo>
                  <a:lnTo>
                    <a:pt x="19440" y="6970"/>
                  </a:lnTo>
                  <a:lnTo>
                    <a:pt x="19309" y="7488"/>
                  </a:lnTo>
                  <a:lnTo>
                    <a:pt x="19113" y="7949"/>
                  </a:lnTo>
                  <a:lnTo>
                    <a:pt x="18851" y="8467"/>
                  </a:lnTo>
                  <a:lnTo>
                    <a:pt x="18589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887" y="10483"/>
                  </a:lnTo>
                  <a:lnTo>
                    <a:pt x="16298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335" y="11462"/>
                  </a:lnTo>
                  <a:lnTo>
                    <a:pt x="13549" y="11578"/>
                  </a:lnTo>
                  <a:lnTo>
                    <a:pt x="12698" y="11693"/>
                  </a:lnTo>
                  <a:lnTo>
                    <a:pt x="14269" y="12557"/>
                  </a:lnTo>
                  <a:lnTo>
                    <a:pt x="14596" y="12787"/>
                  </a:lnTo>
                  <a:lnTo>
                    <a:pt x="15316" y="13421"/>
                  </a:lnTo>
                  <a:lnTo>
                    <a:pt x="15971" y="14112"/>
                  </a:lnTo>
                  <a:lnTo>
                    <a:pt x="16691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13" y="14112"/>
                  </a:lnTo>
                  <a:lnTo>
                    <a:pt x="11062" y="13248"/>
                  </a:lnTo>
                  <a:lnTo>
                    <a:pt x="10604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771" y="12096"/>
                  </a:lnTo>
                  <a:lnTo>
                    <a:pt x="8051" y="11981"/>
                  </a:lnTo>
                  <a:lnTo>
                    <a:pt x="3207" y="11981"/>
                  </a:lnTo>
                  <a:lnTo>
                    <a:pt x="3207" y="21600"/>
                  </a:lnTo>
                  <a:lnTo>
                    <a:pt x="0" y="21600"/>
                  </a:lnTo>
                  <a:close/>
                  <a:moveTo>
                    <a:pt x="3207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2960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27" y="8582"/>
                  </a:lnTo>
                  <a:lnTo>
                    <a:pt x="15185" y="8179"/>
                  </a:lnTo>
                  <a:lnTo>
                    <a:pt x="15513" y="7834"/>
                  </a:lnTo>
                  <a:lnTo>
                    <a:pt x="15840" y="7315"/>
                  </a:lnTo>
                  <a:lnTo>
                    <a:pt x="16036" y="6912"/>
                  </a:lnTo>
                  <a:lnTo>
                    <a:pt x="16167" y="6394"/>
                  </a:lnTo>
                  <a:lnTo>
                    <a:pt x="16233" y="5875"/>
                  </a:lnTo>
                  <a:lnTo>
                    <a:pt x="16102" y="5126"/>
                  </a:lnTo>
                  <a:lnTo>
                    <a:pt x="16036" y="4838"/>
                  </a:lnTo>
                  <a:lnTo>
                    <a:pt x="15905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596" y="3110"/>
                  </a:lnTo>
                  <a:lnTo>
                    <a:pt x="14269" y="2938"/>
                  </a:lnTo>
                  <a:lnTo>
                    <a:pt x="13811" y="2765"/>
                  </a:lnTo>
                  <a:lnTo>
                    <a:pt x="13287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07" y="2362"/>
                  </a:lnTo>
                  <a:lnTo>
                    <a:pt x="3207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2" name="Freeform 214"/>
            <p:cNvSpPr/>
            <p:nvPr/>
          </p:nvSpPr>
          <p:spPr>
            <a:xfrm>
              <a:off x="149403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78" y="0"/>
                  </a:lnTo>
                  <a:lnTo>
                    <a:pt x="20978" y="2534"/>
                  </a:lnTo>
                  <a:lnTo>
                    <a:pt x="3807" y="2534"/>
                  </a:lnTo>
                  <a:lnTo>
                    <a:pt x="3807" y="9158"/>
                  </a:lnTo>
                  <a:lnTo>
                    <a:pt x="19968" y="9158"/>
                  </a:lnTo>
                  <a:lnTo>
                    <a:pt x="19968" y="11635"/>
                  </a:lnTo>
                  <a:lnTo>
                    <a:pt x="3807" y="11635"/>
                  </a:lnTo>
                  <a:lnTo>
                    <a:pt x="380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3" name="Freeform 215"/>
            <p:cNvSpPr/>
            <p:nvPr/>
          </p:nvSpPr>
          <p:spPr>
            <a:xfrm>
              <a:off x="28609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673" y="0"/>
                  </a:lnTo>
                  <a:lnTo>
                    <a:pt x="18147" y="16934"/>
                  </a:lnTo>
                  <a:lnTo>
                    <a:pt x="1814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53" y="21600"/>
                  </a:lnTo>
                  <a:lnTo>
                    <a:pt x="3380" y="4608"/>
                  </a:lnTo>
                  <a:lnTo>
                    <a:pt x="338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4" name="Freeform 216"/>
            <p:cNvSpPr/>
            <p:nvPr/>
          </p:nvSpPr>
          <p:spPr>
            <a:xfrm>
              <a:off x="422780" y="-1"/>
              <a:ext cx="136691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62" y="0"/>
                  </a:lnTo>
                  <a:lnTo>
                    <a:pt x="12123" y="0"/>
                  </a:lnTo>
                  <a:lnTo>
                    <a:pt x="21600" y="21600"/>
                  </a:lnTo>
                  <a:lnTo>
                    <a:pt x="18092" y="21600"/>
                  </a:lnTo>
                  <a:lnTo>
                    <a:pt x="15446" y="15034"/>
                  </a:lnTo>
                  <a:lnTo>
                    <a:pt x="5785" y="15034"/>
                  </a:lnTo>
                  <a:lnTo>
                    <a:pt x="3262" y="21600"/>
                  </a:lnTo>
                  <a:lnTo>
                    <a:pt x="0" y="21600"/>
                  </a:lnTo>
                  <a:close/>
                  <a:moveTo>
                    <a:pt x="6646" y="12672"/>
                  </a:moveTo>
                  <a:lnTo>
                    <a:pt x="14462" y="12672"/>
                  </a:lnTo>
                  <a:lnTo>
                    <a:pt x="12062" y="6682"/>
                  </a:lnTo>
                  <a:lnTo>
                    <a:pt x="11138" y="4262"/>
                  </a:lnTo>
                  <a:lnTo>
                    <a:pt x="10462" y="2246"/>
                  </a:lnTo>
                  <a:lnTo>
                    <a:pt x="10215" y="3283"/>
                  </a:lnTo>
                  <a:lnTo>
                    <a:pt x="9908" y="4320"/>
                  </a:lnTo>
                  <a:lnTo>
                    <a:pt x="9600" y="5299"/>
                  </a:lnTo>
                  <a:lnTo>
                    <a:pt x="9169" y="6394"/>
                  </a:lnTo>
                  <a:lnTo>
                    <a:pt x="6646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5" name="Freeform 217"/>
            <p:cNvSpPr/>
            <p:nvPr/>
          </p:nvSpPr>
          <p:spPr>
            <a:xfrm>
              <a:off x="572185" y="0"/>
              <a:ext cx="114439" cy="15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0" y="0"/>
                  </a:moveTo>
                  <a:lnTo>
                    <a:pt x="21600" y="0"/>
                  </a:lnTo>
                  <a:lnTo>
                    <a:pt x="21600" y="12221"/>
                  </a:lnTo>
                  <a:lnTo>
                    <a:pt x="21527" y="13813"/>
                  </a:lnTo>
                  <a:lnTo>
                    <a:pt x="21380" y="15177"/>
                  </a:lnTo>
                  <a:lnTo>
                    <a:pt x="21086" y="16314"/>
                  </a:lnTo>
                  <a:lnTo>
                    <a:pt x="20718" y="17394"/>
                  </a:lnTo>
                  <a:lnTo>
                    <a:pt x="20424" y="17848"/>
                  </a:lnTo>
                  <a:lnTo>
                    <a:pt x="20057" y="18246"/>
                  </a:lnTo>
                  <a:lnTo>
                    <a:pt x="19763" y="18701"/>
                  </a:lnTo>
                  <a:lnTo>
                    <a:pt x="19396" y="19042"/>
                  </a:lnTo>
                  <a:lnTo>
                    <a:pt x="18882" y="19440"/>
                  </a:lnTo>
                  <a:lnTo>
                    <a:pt x="18367" y="19781"/>
                  </a:lnTo>
                  <a:lnTo>
                    <a:pt x="17927" y="20122"/>
                  </a:lnTo>
                  <a:lnTo>
                    <a:pt x="17265" y="20406"/>
                  </a:lnTo>
                  <a:lnTo>
                    <a:pt x="16678" y="20747"/>
                  </a:lnTo>
                  <a:lnTo>
                    <a:pt x="16016" y="20975"/>
                  </a:lnTo>
                  <a:lnTo>
                    <a:pt x="15282" y="21145"/>
                  </a:lnTo>
                  <a:lnTo>
                    <a:pt x="14473" y="21373"/>
                  </a:lnTo>
                  <a:lnTo>
                    <a:pt x="13665" y="21486"/>
                  </a:lnTo>
                  <a:lnTo>
                    <a:pt x="12784" y="21543"/>
                  </a:lnTo>
                  <a:lnTo>
                    <a:pt x="11829" y="21600"/>
                  </a:lnTo>
                  <a:lnTo>
                    <a:pt x="10873" y="21600"/>
                  </a:lnTo>
                  <a:lnTo>
                    <a:pt x="9037" y="21543"/>
                  </a:lnTo>
                  <a:lnTo>
                    <a:pt x="7347" y="21373"/>
                  </a:lnTo>
                  <a:lnTo>
                    <a:pt x="6539" y="21202"/>
                  </a:lnTo>
                  <a:lnTo>
                    <a:pt x="5216" y="20861"/>
                  </a:lnTo>
                  <a:lnTo>
                    <a:pt x="4555" y="20634"/>
                  </a:lnTo>
                  <a:lnTo>
                    <a:pt x="3967" y="20293"/>
                  </a:lnTo>
                  <a:lnTo>
                    <a:pt x="3453" y="20065"/>
                  </a:lnTo>
                  <a:lnTo>
                    <a:pt x="2865" y="19667"/>
                  </a:lnTo>
                  <a:lnTo>
                    <a:pt x="2498" y="19326"/>
                  </a:lnTo>
                  <a:lnTo>
                    <a:pt x="1984" y="18928"/>
                  </a:lnTo>
                  <a:lnTo>
                    <a:pt x="1690" y="18531"/>
                  </a:lnTo>
                  <a:lnTo>
                    <a:pt x="1396" y="18076"/>
                  </a:lnTo>
                  <a:lnTo>
                    <a:pt x="1029" y="17621"/>
                  </a:lnTo>
                  <a:lnTo>
                    <a:pt x="808" y="17053"/>
                  </a:lnTo>
                  <a:lnTo>
                    <a:pt x="588" y="16541"/>
                  </a:lnTo>
                  <a:lnTo>
                    <a:pt x="220" y="15291"/>
                  </a:lnTo>
                  <a:lnTo>
                    <a:pt x="73" y="13869"/>
                  </a:lnTo>
                  <a:lnTo>
                    <a:pt x="0" y="12221"/>
                  </a:lnTo>
                  <a:lnTo>
                    <a:pt x="0" y="0"/>
                  </a:lnTo>
                  <a:lnTo>
                    <a:pt x="3600" y="0"/>
                  </a:lnTo>
                  <a:lnTo>
                    <a:pt x="3600" y="12221"/>
                  </a:lnTo>
                  <a:lnTo>
                    <a:pt x="3673" y="13528"/>
                  </a:lnTo>
                  <a:lnTo>
                    <a:pt x="3820" y="14665"/>
                  </a:lnTo>
                  <a:lnTo>
                    <a:pt x="3967" y="15575"/>
                  </a:lnTo>
                  <a:lnTo>
                    <a:pt x="4335" y="16314"/>
                  </a:lnTo>
                  <a:lnTo>
                    <a:pt x="4702" y="16939"/>
                  </a:lnTo>
                  <a:lnTo>
                    <a:pt x="5216" y="17507"/>
                  </a:lnTo>
                  <a:lnTo>
                    <a:pt x="5878" y="18019"/>
                  </a:lnTo>
                  <a:lnTo>
                    <a:pt x="6539" y="18360"/>
                  </a:lnTo>
                  <a:lnTo>
                    <a:pt x="7420" y="18701"/>
                  </a:lnTo>
                  <a:lnTo>
                    <a:pt x="8376" y="18928"/>
                  </a:lnTo>
                  <a:lnTo>
                    <a:pt x="9478" y="19042"/>
                  </a:lnTo>
                  <a:lnTo>
                    <a:pt x="11535" y="19042"/>
                  </a:lnTo>
                  <a:lnTo>
                    <a:pt x="12416" y="18985"/>
                  </a:lnTo>
                  <a:lnTo>
                    <a:pt x="13298" y="18872"/>
                  </a:lnTo>
                  <a:lnTo>
                    <a:pt x="14033" y="18758"/>
                  </a:lnTo>
                  <a:lnTo>
                    <a:pt x="14620" y="18587"/>
                  </a:lnTo>
                  <a:lnTo>
                    <a:pt x="15282" y="18303"/>
                  </a:lnTo>
                  <a:lnTo>
                    <a:pt x="15869" y="18019"/>
                  </a:lnTo>
                  <a:lnTo>
                    <a:pt x="16237" y="17678"/>
                  </a:lnTo>
                  <a:lnTo>
                    <a:pt x="16678" y="17280"/>
                  </a:lnTo>
                  <a:lnTo>
                    <a:pt x="17045" y="16825"/>
                  </a:lnTo>
                  <a:lnTo>
                    <a:pt x="17265" y="16257"/>
                  </a:lnTo>
                  <a:lnTo>
                    <a:pt x="17486" y="15575"/>
                  </a:lnTo>
                  <a:lnTo>
                    <a:pt x="17780" y="14893"/>
                  </a:lnTo>
                  <a:lnTo>
                    <a:pt x="17853" y="14097"/>
                  </a:lnTo>
                  <a:lnTo>
                    <a:pt x="17927" y="13244"/>
                  </a:lnTo>
                  <a:lnTo>
                    <a:pt x="18000" y="12221"/>
                  </a:lnTo>
                  <a:lnTo>
                    <a:pt x="180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6" name="Freeform 218"/>
            <p:cNvSpPr/>
            <p:nvPr/>
          </p:nvSpPr>
          <p:spPr>
            <a:xfrm>
              <a:off x="721589" y="-1"/>
              <a:ext cx="92187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615" y="0"/>
                  </a:lnTo>
                  <a:lnTo>
                    <a:pt x="4615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7" name="Freeform 219"/>
            <p:cNvSpPr/>
            <p:nvPr/>
          </p:nvSpPr>
          <p:spPr>
            <a:xfrm>
              <a:off x="804238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76" y="21600"/>
                  </a:moveTo>
                  <a:lnTo>
                    <a:pt x="8976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624" y="2534"/>
                  </a:lnTo>
                  <a:lnTo>
                    <a:pt x="12624" y="21600"/>
                  </a:lnTo>
                  <a:lnTo>
                    <a:pt x="897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8" name="Rectangle 220"/>
            <p:cNvSpPr/>
            <p:nvPr/>
          </p:nvSpPr>
          <p:spPr>
            <a:xfrm>
              <a:off x="997106" y="-1"/>
              <a:ext cx="33868" cy="14940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29" name="Freeform 221"/>
            <p:cNvSpPr/>
            <p:nvPr/>
          </p:nvSpPr>
          <p:spPr>
            <a:xfrm>
              <a:off x="105854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34" y="0"/>
                  </a:lnTo>
                  <a:lnTo>
                    <a:pt x="18085" y="16934"/>
                  </a:lnTo>
                  <a:lnTo>
                    <a:pt x="18085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66" y="21600"/>
                  </a:lnTo>
                  <a:lnTo>
                    <a:pt x="3515" y="4608"/>
                  </a:lnTo>
                  <a:lnTo>
                    <a:pt x="351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30" name="Freeform 222"/>
            <p:cNvSpPr/>
            <p:nvPr/>
          </p:nvSpPr>
          <p:spPr>
            <a:xfrm>
              <a:off x="119523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18" y="21600"/>
                  </a:moveTo>
                  <a:lnTo>
                    <a:pt x="9018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582" y="2534"/>
                  </a:lnTo>
                  <a:lnTo>
                    <a:pt x="12582" y="21600"/>
                  </a:lnTo>
                  <a:lnTo>
                    <a:pt x="9018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31" name="Freeform 223"/>
            <p:cNvSpPr/>
            <p:nvPr/>
          </p:nvSpPr>
          <p:spPr>
            <a:xfrm>
              <a:off x="1335100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06" y="0"/>
                  </a:lnTo>
                  <a:lnTo>
                    <a:pt x="20906" y="2534"/>
                  </a:lnTo>
                  <a:lnTo>
                    <a:pt x="3857" y="2534"/>
                  </a:lnTo>
                  <a:lnTo>
                    <a:pt x="3857" y="9158"/>
                  </a:lnTo>
                  <a:lnTo>
                    <a:pt x="19826" y="9158"/>
                  </a:lnTo>
                  <a:lnTo>
                    <a:pt x="19826" y="11635"/>
                  </a:lnTo>
                  <a:lnTo>
                    <a:pt x="3857" y="11635"/>
                  </a:lnTo>
                  <a:lnTo>
                    <a:pt x="385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32" name="Freeform 224"/>
            <p:cNvSpPr/>
            <p:nvPr/>
          </p:nvSpPr>
          <p:spPr>
            <a:xfrm>
              <a:off x="146861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65" y="0"/>
                  </a:lnTo>
                  <a:lnTo>
                    <a:pt x="12371" y="58"/>
                  </a:lnTo>
                  <a:lnTo>
                    <a:pt x="13745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345" y="1382"/>
                  </a:lnTo>
                  <a:lnTo>
                    <a:pt x="18000" y="1901"/>
                  </a:lnTo>
                  <a:lnTo>
                    <a:pt x="18589" y="2592"/>
                  </a:lnTo>
                  <a:lnTo>
                    <a:pt x="18982" y="3341"/>
                  </a:lnTo>
                  <a:lnTo>
                    <a:pt x="19375" y="4205"/>
                  </a:lnTo>
                  <a:lnTo>
                    <a:pt x="19505" y="5011"/>
                  </a:lnTo>
                  <a:lnTo>
                    <a:pt x="19571" y="5875"/>
                  </a:lnTo>
                  <a:lnTo>
                    <a:pt x="19571" y="6451"/>
                  </a:lnTo>
                  <a:lnTo>
                    <a:pt x="19505" y="6970"/>
                  </a:lnTo>
                  <a:lnTo>
                    <a:pt x="19375" y="7488"/>
                  </a:lnTo>
                  <a:lnTo>
                    <a:pt x="19178" y="7949"/>
                  </a:lnTo>
                  <a:lnTo>
                    <a:pt x="18916" y="8467"/>
                  </a:lnTo>
                  <a:lnTo>
                    <a:pt x="18655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953" y="10483"/>
                  </a:lnTo>
                  <a:lnTo>
                    <a:pt x="16364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269" y="11462"/>
                  </a:lnTo>
                  <a:lnTo>
                    <a:pt x="13484" y="11578"/>
                  </a:lnTo>
                  <a:lnTo>
                    <a:pt x="12633" y="11693"/>
                  </a:lnTo>
                  <a:lnTo>
                    <a:pt x="13811" y="12269"/>
                  </a:lnTo>
                  <a:lnTo>
                    <a:pt x="14269" y="12557"/>
                  </a:lnTo>
                  <a:lnTo>
                    <a:pt x="14662" y="12787"/>
                  </a:lnTo>
                  <a:lnTo>
                    <a:pt x="15382" y="13421"/>
                  </a:lnTo>
                  <a:lnTo>
                    <a:pt x="16036" y="14112"/>
                  </a:lnTo>
                  <a:lnTo>
                    <a:pt x="16625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78" y="14112"/>
                  </a:lnTo>
                  <a:lnTo>
                    <a:pt x="11062" y="13248"/>
                  </a:lnTo>
                  <a:lnTo>
                    <a:pt x="10669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836" y="12096"/>
                  </a:lnTo>
                  <a:lnTo>
                    <a:pt x="8116" y="11981"/>
                  </a:lnTo>
                  <a:lnTo>
                    <a:pt x="3273" y="11981"/>
                  </a:lnTo>
                  <a:lnTo>
                    <a:pt x="3273" y="21600"/>
                  </a:lnTo>
                  <a:lnTo>
                    <a:pt x="0" y="21600"/>
                  </a:lnTo>
                  <a:close/>
                  <a:moveTo>
                    <a:pt x="3273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3025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93" y="8582"/>
                  </a:lnTo>
                  <a:lnTo>
                    <a:pt x="15251" y="8179"/>
                  </a:lnTo>
                  <a:lnTo>
                    <a:pt x="15578" y="7834"/>
                  </a:lnTo>
                  <a:lnTo>
                    <a:pt x="15840" y="7315"/>
                  </a:lnTo>
                  <a:lnTo>
                    <a:pt x="16102" y="6912"/>
                  </a:lnTo>
                  <a:lnTo>
                    <a:pt x="16233" y="6394"/>
                  </a:lnTo>
                  <a:lnTo>
                    <a:pt x="16233" y="5875"/>
                  </a:lnTo>
                  <a:lnTo>
                    <a:pt x="16167" y="5126"/>
                  </a:lnTo>
                  <a:lnTo>
                    <a:pt x="16102" y="4838"/>
                  </a:lnTo>
                  <a:lnTo>
                    <a:pt x="15971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662" y="3110"/>
                  </a:lnTo>
                  <a:lnTo>
                    <a:pt x="14204" y="2938"/>
                  </a:lnTo>
                  <a:lnTo>
                    <a:pt x="13811" y="2765"/>
                  </a:lnTo>
                  <a:lnTo>
                    <a:pt x="13353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73" y="2362"/>
                  </a:lnTo>
                  <a:lnTo>
                    <a:pt x="3273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33" name="Freeform 225"/>
            <p:cNvSpPr/>
            <p:nvPr/>
          </p:nvSpPr>
          <p:spPr>
            <a:xfrm>
              <a:off x="1618013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95" y="0"/>
                  </a:lnTo>
                  <a:lnTo>
                    <a:pt x="18097" y="16934"/>
                  </a:lnTo>
                  <a:lnTo>
                    <a:pt x="1809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05" y="21600"/>
                  </a:lnTo>
                  <a:lnTo>
                    <a:pt x="3503" y="4608"/>
                  </a:lnTo>
                  <a:lnTo>
                    <a:pt x="350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34" name="Freeform 226"/>
            <p:cNvSpPr/>
            <p:nvPr/>
          </p:nvSpPr>
          <p:spPr>
            <a:xfrm>
              <a:off x="1754703" y="-1"/>
              <a:ext cx="139869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87" y="0"/>
                  </a:lnTo>
                  <a:lnTo>
                    <a:pt x="12158" y="0"/>
                  </a:lnTo>
                  <a:lnTo>
                    <a:pt x="21600" y="21600"/>
                  </a:lnTo>
                  <a:lnTo>
                    <a:pt x="18082" y="21600"/>
                  </a:lnTo>
                  <a:lnTo>
                    <a:pt x="15429" y="15034"/>
                  </a:lnTo>
                  <a:lnTo>
                    <a:pt x="5801" y="15034"/>
                  </a:lnTo>
                  <a:lnTo>
                    <a:pt x="3271" y="21600"/>
                  </a:lnTo>
                  <a:lnTo>
                    <a:pt x="0" y="21600"/>
                  </a:lnTo>
                  <a:close/>
                  <a:moveTo>
                    <a:pt x="6665" y="12672"/>
                  </a:moveTo>
                  <a:lnTo>
                    <a:pt x="14441" y="12672"/>
                  </a:lnTo>
                  <a:lnTo>
                    <a:pt x="12034" y="6682"/>
                  </a:lnTo>
                  <a:lnTo>
                    <a:pt x="11109" y="4262"/>
                  </a:lnTo>
                  <a:lnTo>
                    <a:pt x="10430" y="2246"/>
                  </a:lnTo>
                  <a:lnTo>
                    <a:pt x="10183" y="3283"/>
                  </a:lnTo>
                  <a:lnTo>
                    <a:pt x="9874" y="4320"/>
                  </a:lnTo>
                  <a:lnTo>
                    <a:pt x="9566" y="5299"/>
                  </a:lnTo>
                  <a:lnTo>
                    <a:pt x="9195" y="6394"/>
                  </a:lnTo>
                  <a:lnTo>
                    <a:pt x="6665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35" name="Freeform 227"/>
            <p:cNvSpPr/>
            <p:nvPr/>
          </p:nvSpPr>
          <p:spPr>
            <a:xfrm>
              <a:off x="1910464" y="-1"/>
              <a:ext cx="92187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523" y="0"/>
                  </a:lnTo>
                  <a:lnTo>
                    <a:pt x="4523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1437" name="Image 53" descr="Image 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879" y="12891008"/>
            <a:ext cx="2601577" cy="44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8" name="Image 11" descr="Image 11"/>
          <p:cNvPicPr>
            <a:picLocks noChangeAspect="1"/>
          </p:cNvPicPr>
          <p:nvPr/>
        </p:nvPicPr>
        <p:blipFill>
          <a:blip r:embed="rId3">
            <a:extLst/>
          </a:blip>
          <a:srcRect l="0" t="0" r="0" b="53560"/>
          <a:stretch>
            <a:fillRect/>
          </a:stretch>
        </p:blipFill>
        <p:spPr>
          <a:xfrm>
            <a:off x="4254410" y="12771434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439" name="ZoneTexte 17"/>
          <p:cNvSpPr txBox="1"/>
          <p:nvPr/>
        </p:nvSpPr>
        <p:spPr>
          <a:xfrm>
            <a:off x="5577162" y="12934450"/>
            <a:ext cx="4831006" cy="5030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>
              <a:defRPr sz="1800">
                <a:solidFill>
                  <a:srgbClr val="003B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ÉCOLE DE </a:t>
            </a:r>
            <a:r>
              <a:rPr>
                <a:solidFill>
                  <a:srgbClr val="8878B2"/>
                </a:solidFill>
              </a:rPr>
              <a:t>LA FINANCE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/>
          <p:nvPr>
            <p:ph type="title"/>
          </p:nvPr>
        </p:nvSpPr>
        <p:spPr>
          <a:xfrm>
            <a:off x="1117740" y="1149197"/>
            <a:ext cx="3936228" cy="228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14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9" name="Body Level One…"/>
          <p:cNvSpPr txBox="1"/>
          <p:nvPr>
            <p:ph type="body" sz="quarter" idx="1"/>
          </p:nvPr>
        </p:nvSpPr>
        <p:spPr>
          <a:xfrm>
            <a:off x="466722" y="4168538"/>
            <a:ext cx="5472137" cy="880335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1700"/>
              </a:spcBef>
              <a:defRPr b="1" sz="7200">
                <a:latin typeface="Arial"/>
                <a:ea typeface="Arial"/>
                <a:cs typeface="Arial"/>
                <a:sym typeface="Arial"/>
              </a:defRPr>
            </a:lvl1pPr>
            <a:lvl2pPr algn="ctr">
              <a:spcBef>
                <a:spcPts val="1700"/>
              </a:spcBef>
              <a:defRPr b="1" sz="7200">
                <a:latin typeface="Arial"/>
                <a:ea typeface="Arial"/>
                <a:cs typeface="Arial"/>
                <a:sym typeface="Arial"/>
              </a:defRPr>
            </a:lvl2pPr>
            <a:lvl3pPr algn="ctr">
              <a:spcBef>
                <a:spcPts val="1700"/>
              </a:spcBef>
              <a:defRPr b="1" sz="7200">
                <a:latin typeface="Arial"/>
                <a:ea typeface="Arial"/>
                <a:cs typeface="Arial"/>
                <a:sym typeface="Arial"/>
              </a:defRPr>
            </a:lvl3pPr>
            <a:lvl4pPr algn="ctr">
              <a:spcBef>
                <a:spcPts val="1700"/>
              </a:spcBef>
              <a:defRPr b="1" sz="7200">
                <a:latin typeface="Arial"/>
                <a:ea typeface="Arial"/>
                <a:cs typeface="Arial"/>
                <a:sym typeface="Arial"/>
              </a:defRPr>
            </a:lvl4pPr>
            <a:lvl5pPr algn="ctr">
              <a:spcBef>
                <a:spcPts val="1700"/>
              </a:spcBef>
              <a:defRPr b="1" sz="7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0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bg>
      <p:bgPr>
        <a:solidFill>
          <a:srgbClr val="BFBFBF">
            <a:alpha val="55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Body Level One…"/>
          <p:cNvSpPr txBox="1"/>
          <p:nvPr>
            <p:ph type="body" idx="1"/>
          </p:nvPr>
        </p:nvSpPr>
        <p:spPr>
          <a:xfrm>
            <a:off x="2438399" y="2766373"/>
            <a:ext cx="21539200" cy="99371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373545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373545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373545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373545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37354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7" name="Title Text"/>
          <p:cNvSpPr txBox="1"/>
          <p:nvPr>
            <p:ph type="title"/>
          </p:nvPr>
        </p:nvSpPr>
        <p:spPr>
          <a:xfrm>
            <a:off x="2432919" y="372805"/>
            <a:ext cx="21363122" cy="2249553"/>
          </a:xfrm>
          <a:prstGeom prst="rect">
            <a:avLst/>
          </a:prstGeom>
          <a:effectLst>
            <a:outerShdw sx="100000" sy="100000" kx="0" ky="0" algn="b" rotWithShape="0" blurRad="127000" dist="101600" dir="0">
              <a:srgbClr val="000000">
                <a:alpha val="40000"/>
              </a:srgbClr>
            </a:outerShdw>
          </a:effectLst>
        </p:spPr>
        <p:txBody>
          <a:bodyPr lIns="0" tIns="0" rIns="0" bIns="0" anchor="t">
            <a:normAutofit fontScale="100000" lnSpcReduction="0"/>
          </a:bodyPr>
          <a:lstStyle>
            <a:lvl1pPr algn="l">
              <a:defRPr b="1">
                <a:solidFill>
                  <a:srgbClr val="37354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Title Text"/>
          <p:cNvSpPr txBox="1"/>
          <p:nvPr>
            <p:ph type="title"/>
          </p:nvPr>
        </p:nvSpPr>
        <p:spPr>
          <a:xfrm>
            <a:off x="4155281" y="6286501"/>
            <a:ext cx="17037845" cy="4643440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algn="l" defTabSz="1828800">
              <a:lnSpc>
                <a:spcPts val="21800"/>
              </a:lnSpc>
              <a:defRPr b="1" spc="-335" sz="26600">
                <a:solidFill>
                  <a:srgbClr val="D9D9D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6" name="Body Level One…"/>
          <p:cNvSpPr txBox="1"/>
          <p:nvPr>
            <p:ph type="body" sz="quarter" idx="1"/>
          </p:nvPr>
        </p:nvSpPr>
        <p:spPr>
          <a:xfrm>
            <a:off x="4155279" y="11269265"/>
            <a:ext cx="16823532" cy="1589485"/>
          </a:xfrm>
          <a:prstGeom prst="rect">
            <a:avLst/>
          </a:prstGeom>
        </p:spPr>
        <p:txBody>
          <a:bodyPr lIns="71433" tIns="71433" rIns="71433" bIns="71433">
            <a:normAutofit fontScale="100000" lnSpcReduction="0"/>
          </a:bodyPr>
          <a:lstStyle>
            <a:lvl1pPr marL="482186" indent="-482186" defTabSz="1828800">
              <a:spcBef>
                <a:spcPts val="0"/>
              </a:spcBef>
              <a:defRPr sz="8000">
                <a:solidFill>
                  <a:srgbClr val="D9D9D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482186" indent="-160728" defTabSz="1828800">
              <a:spcBef>
                <a:spcPts val="0"/>
              </a:spcBef>
              <a:defRPr sz="8000">
                <a:solidFill>
                  <a:srgbClr val="D9D9D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482186" indent="160727" defTabSz="1828800">
              <a:spcBef>
                <a:spcPts val="0"/>
              </a:spcBef>
              <a:defRPr sz="8000">
                <a:solidFill>
                  <a:srgbClr val="D9D9D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482186" indent="482185" defTabSz="1828800">
              <a:spcBef>
                <a:spcPts val="0"/>
              </a:spcBef>
              <a:defRPr sz="8000">
                <a:solidFill>
                  <a:srgbClr val="D9D9D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482186" indent="803643" defTabSz="1828800">
              <a:spcBef>
                <a:spcPts val="0"/>
              </a:spcBef>
              <a:defRPr sz="8000">
                <a:solidFill>
                  <a:srgbClr val="D9D9D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7" name="Slide Number"/>
          <p:cNvSpPr txBox="1"/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Rectangle 11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549E97"/>
          </a:solidFill>
          <a:ln w="25400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</a:defRPr>
            </a:pPr>
          </a:p>
        </p:txBody>
      </p:sp>
      <p:pic>
        <p:nvPicPr>
          <p:cNvPr id="1465" name="Image 9" descr="Imag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6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325" y="10845899"/>
            <a:ext cx="1409700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">
    <p:bg>
      <p:bgPr>
        <a:solidFill>
          <a:srgbClr val="1D62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Title Text"/>
          <p:cNvSpPr txBox="1"/>
          <p:nvPr>
            <p:ph type="title"/>
          </p:nvPr>
        </p:nvSpPr>
        <p:spPr>
          <a:xfrm>
            <a:off x="268023" y="752202"/>
            <a:ext cx="23994151" cy="9509401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75" name="Body Level One…"/>
          <p:cNvSpPr txBox="1"/>
          <p:nvPr>
            <p:ph type="body" sz="quarter" idx="1"/>
          </p:nvPr>
        </p:nvSpPr>
        <p:spPr>
          <a:xfrm>
            <a:off x="7093111" y="10605258"/>
            <a:ext cx="17068801" cy="347269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spcBef>
                <a:spcPts val="1700"/>
              </a:spcBef>
              <a:defRPr sz="7200">
                <a:solidFill>
                  <a:srgbClr val="F2F2F2"/>
                </a:solidFill>
              </a:defRPr>
            </a:lvl1pPr>
            <a:lvl2pPr algn="r">
              <a:spcBef>
                <a:spcPts val="1700"/>
              </a:spcBef>
              <a:defRPr sz="7200">
                <a:solidFill>
                  <a:srgbClr val="F2F2F2"/>
                </a:solidFill>
              </a:defRPr>
            </a:lvl2pPr>
            <a:lvl3pPr algn="r">
              <a:spcBef>
                <a:spcPts val="1700"/>
              </a:spcBef>
              <a:defRPr sz="7200">
                <a:solidFill>
                  <a:srgbClr val="F2F2F2"/>
                </a:solidFill>
              </a:defRPr>
            </a:lvl3pPr>
            <a:lvl4pPr algn="r">
              <a:spcBef>
                <a:spcPts val="1700"/>
              </a:spcBef>
              <a:defRPr sz="7200">
                <a:solidFill>
                  <a:srgbClr val="F2F2F2"/>
                </a:solidFill>
              </a:defRPr>
            </a:lvl4pPr>
            <a:lvl5pPr algn="r">
              <a:spcBef>
                <a:spcPts val="1700"/>
              </a:spcBef>
              <a:defRPr sz="7200">
                <a:solidFill>
                  <a:srgbClr val="F2F2F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76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899" y="12523260"/>
            <a:ext cx="905935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4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Title Text"/>
          <p:cNvSpPr txBox="1"/>
          <p:nvPr>
            <p:ph type="title"/>
          </p:nvPr>
        </p:nvSpPr>
        <p:spPr>
          <a:xfrm>
            <a:off x="7" y="76202"/>
            <a:ext cx="24384004" cy="2952001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b="1">
                <a:solidFill>
                  <a:srgbClr val="29283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5" name="Body Level One…"/>
          <p:cNvSpPr txBox="1"/>
          <p:nvPr>
            <p:ph type="body" idx="1"/>
          </p:nvPr>
        </p:nvSpPr>
        <p:spPr>
          <a:xfrm>
            <a:off x="609599" y="2184399"/>
            <a:ext cx="23774401" cy="1092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86" name="Image 13" descr="Imag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108" y="12108946"/>
            <a:ext cx="1175735" cy="1082396"/>
          </a:xfrm>
          <a:prstGeom prst="rect">
            <a:avLst/>
          </a:prstGeom>
          <a:ln w="12700">
            <a:miter lim="400000"/>
          </a:ln>
        </p:spPr>
      </p:pic>
      <p:sp>
        <p:nvSpPr>
          <p:cNvPr id="14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 TITRE 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Title Text"/>
          <p:cNvSpPr txBox="1"/>
          <p:nvPr>
            <p:ph type="title"/>
          </p:nvPr>
        </p:nvSpPr>
        <p:spPr>
          <a:xfrm>
            <a:off x="2219015" y="186626"/>
            <a:ext cx="20247193" cy="13688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80808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2" name="Image 13" descr="Imag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108" y="12108946"/>
            <a:ext cx="1175735" cy="1082396"/>
          </a:xfrm>
          <a:prstGeom prst="rect">
            <a:avLst/>
          </a:prstGeom>
          <a:ln w="12700">
            <a:miter lim="400000"/>
          </a:ln>
        </p:spPr>
      </p:pic>
      <p:sp>
        <p:nvSpPr>
          <p:cNvPr id="15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b="1">
                <a:solidFill>
                  <a:srgbClr val="29283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511" name="Image 13" descr="Imag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108" y="12108946"/>
            <a:ext cx="1175735" cy="1082396"/>
          </a:xfrm>
          <a:prstGeom prst="rect">
            <a:avLst/>
          </a:prstGeom>
          <a:ln w="12700">
            <a:miter lim="400000"/>
          </a:ln>
        </p:spPr>
      </p:pic>
      <p:sp>
        <p:nvSpPr>
          <p:cNvPr id="15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MMAI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Body Level One…"/>
          <p:cNvSpPr txBox="1"/>
          <p:nvPr>
            <p:ph type="body" idx="1"/>
          </p:nvPr>
        </p:nvSpPr>
        <p:spPr>
          <a:xfrm>
            <a:off x="1670253" y="236397"/>
            <a:ext cx="21314836" cy="123412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1pPr>
            <a:lvl2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2pPr>
            <a:lvl3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3pPr>
            <a:lvl4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4pPr>
            <a:lvl5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0" name="Title Text"/>
          <p:cNvSpPr txBox="1"/>
          <p:nvPr>
            <p:ph type="title"/>
          </p:nvPr>
        </p:nvSpPr>
        <p:spPr>
          <a:xfrm>
            <a:off x="13189528" y="12871181"/>
            <a:ext cx="10723414" cy="521297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r">
              <a:defRPr sz="3200">
                <a:solidFill>
                  <a:srgbClr val="37354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521" name="Image 13" descr="Imag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108" y="12108946"/>
            <a:ext cx="1175735" cy="1082396"/>
          </a:xfrm>
          <a:prstGeom prst="rect">
            <a:avLst/>
          </a:prstGeom>
          <a:ln w="12700">
            <a:miter lim="400000"/>
          </a:ln>
        </p:spPr>
      </p:pic>
      <p:sp>
        <p:nvSpPr>
          <p:cNvPr id="15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9" name="klein yves ikb79.jpeg" descr="klein yves ikb79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1" y="-1"/>
            <a:ext cx="2465747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0" name="Body Level One…"/>
          <p:cNvSpPr txBox="1"/>
          <p:nvPr>
            <p:ph type="body" sz="half" idx="1"/>
          </p:nvPr>
        </p:nvSpPr>
        <p:spPr>
          <a:xfrm>
            <a:off x="2853639" y="1502381"/>
            <a:ext cx="20117476" cy="4201668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2500"/>
              </a:spcBef>
              <a:defRPr b="1" sz="106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spcBef>
                <a:spcPts val="2500"/>
              </a:spcBef>
              <a:defRPr b="1" sz="106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b="1" sz="106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 b="1" sz="106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 b="1" sz="106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1" name="Espace réservé du texte 12"/>
          <p:cNvSpPr/>
          <p:nvPr>
            <p:ph type="body" idx="21"/>
          </p:nvPr>
        </p:nvSpPr>
        <p:spPr>
          <a:xfrm>
            <a:off x="2853639" y="4029230"/>
            <a:ext cx="20117474" cy="6829274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2300"/>
              </a:spcBef>
              <a:defRPr sz="96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532" name="gem logo gris.png" descr="gem logo gri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873" y="12273863"/>
            <a:ext cx="1155692" cy="1145280"/>
          </a:xfrm>
          <a:prstGeom prst="rect">
            <a:avLst/>
          </a:prstGeom>
          <a:ln w="12700">
            <a:miter lim="400000"/>
          </a:ln>
        </p:spPr>
      </p:pic>
      <p:sp>
        <p:nvSpPr>
          <p:cNvPr id="15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b="1">
                <a:solidFill>
                  <a:srgbClr val="29283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49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3861" y="13949004"/>
            <a:ext cx="1223861" cy="1195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63410" y="12654922"/>
            <a:ext cx="1412589" cy="1017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1" name="logo rond.png" descr="logo ro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68073" y="12294915"/>
            <a:ext cx="1412727" cy="1433786"/>
          </a:xfrm>
          <a:prstGeom prst="rect">
            <a:avLst/>
          </a:prstGeom>
          <a:ln w="12700">
            <a:miter lim="400000"/>
          </a:ln>
        </p:spPr>
      </p:pic>
      <p:sp>
        <p:nvSpPr>
          <p:cNvPr id="1542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Title Text"/>
          <p:cNvSpPr txBox="1"/>
          <p:nvPr>
            <p:ph type="title"/>
          </p:nvPr>
        </p:nvSpPr>
        <p:spPr>
          <a:xfrm>
            <a:off x="2" y="76202"/>
            <a:ext cx="24384004" cy="2952001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b="1">
                <a:solidFill>
                  <a:srgbClr val="29283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50" name="Body Level One…"/>
          <p:cNvSpPr txBox="1"/>
          <p:nvPr>
            <p:ph type="body" idx="1"/>
          </p:nvPr>
        </p:nvSpPr>
        <p:spPr>
          <a:xfrm>
            <a:off x="609599" y="2184399"/>
            <a:ext cx="23774401" cy="1092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292834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8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899" y="12523260"/>
            <a:ext cx="905935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9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" name="X logo SMALL.png" descr="X logo 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96" y="12079720"/>
            <a:ext cx="1056285" cy="1466438"/>
          </a:xfrm>
          <a:prstGeom prst="rect">
            <a:avLst/>
          </a:prstGeom>
          <a:ln w="12700">
            <a:miter lim="400000"/>
          </a:ln>
        </p:spPr>
      </p:pic>
      <p:sp>
        <p:nvSpPr>
          <p:cNvPr id="1567" name="Title 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1568" name="Body Level One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</p:spPr>
        <p:txBody>
          <a:bodyPr/>
          <a:lstStyle>
            <a:lvl1pPr>
              <a:defRPr sz="8400"/>
            </a:lvl1pPr>
            <a:lvl2pPr>
              <a:defRPr sz="8400"/>
            </a:lvl2pPr>
            <a:lvl3pPr>
              <a:defRPr sz="8400"/>
            </a:lvl3pPr>
            <a:lvl4pPr>
              <a:defRPr sz="8400"/>
            </a:lvl4pPr>
            <a:lvl5pPr>
              <a:defRPr sz="8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Title Text"/>
          <p:cNvSpPr txBox="1"/>
          <p:nvPr>
            <p:ph type="title"/>
          </p:nvPr>
        </p:nvSpPr>
        <p:spPr>
          <a:xfrm>
            <a:off x="1219201" y="186625"/>
            <a:ext cx="21945600" cy="1368825"/>
          </a:xfrm>
          <a:prstGeom prst="rect">
            <a:avLst/>
          </a:prstGeom>
        </p:spPr>
        <p:txBody>
          <a:bodyPr lIns="109727" tIns="109727" rIns="109727" bIns="109727">
            <a:normAutofit fontScale="100000" lnSpcReduction="0"/>
          </a:bodyPr>
          <a:lstStyle>
            <a:lvl1pPr defTabSz="914364">
              <a:defRPr sz="8400">
                <a:solidFill>
                  <a:srgbClr val="80808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77" name="Body Level One…"/>
          <p:cNvSpPr txBox="1"/>
          <p:nvPr>
            <p:ph type="body" idx="1"/>
          </p:nvPr>
        </p:nvSpPr>
        <p:spPr>
          <a:xfrm>
            <a:off x="2901006" y="1791719"/>
            <a:ext cx="20730164" cy="11296576"/>
          </a:xfrm>
          <a:prstGeom prst="rect">
            <a:avLst/>
          </a:prstGeom>
        </p:spPr>
        <p:txBody>
          <a:bodyPr lIns="109727" tIns="109727" rIns="109727" bIns="109727">
            <a:normAutofit fontScale="100000" lnSpcReduction="0"/>
          </a:bodyPr>
          <a:lstStyle>
            <a:lvl1pPr defTabSz="914364">
              <a:spcBef>
                <a:spcPts val="1400"/>
              </a:spcBef>
              <a:defRPr sz="5800">
                <a:solidFill>
                  <a:srgbClr val="808080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  <a:lvl2pPr indent="380985" defTabSz="914364">
              <a:spcBef>
                <a:spcPts val="1400"/>
              </a:spcBef>
              <a:defRPr sz="5800">
                <a:solidFill>
                  <a:srgbClr val="808080"/>
                </a:solidFill>
                <a:latin typeface="+mj-lt"/>
                <a:ea typeface="+mj-ea"/>
                <a:cs typeface="+mj-cs"/>
                <a:sym typeface="Open Sans Regular Regular"/>
              </a:defRPr>
            </a:lvl2pPr>
            <a:lvl3pPr marL="1314396" indent="-552426" defTabSz="914364">
              <a:spcBef>
                <a:spcPts val="1400"/>
              </a:spcBef>
              <a:buSzPct val="100000"/>
              <a:buChar char="•"/>
              <a:defRPr sz="5800">
                <a:solidFill>
                  <a:srgbClr val="808080"/>
                </a:solidFill>
                <a:latin typeface="+mj-lt"/>
                <a:ea typeface="+mj-ea"/>
                <a:cs typeface="+mj-cs"/>
                <a:sym typeface="Open Sans Regular Regular"/>
              </a:defRPr>
            </a:lvl3pPr>
            <a:lvl4pPr marL="1833488" indent="-690533" defTabSz="914364">
              <a:spcBef>
                <a:spcPts val="1400"/>
              </a:spcBef>
              <a:buSzPct val="100000"/>
              <a:buChar char="–"/>
              <a:defRPr sz="5800">
                <a:solidFill>
                  <a:srgbClr val="808080"/>
                </a:solidFill>
                <a:latin typeface="+mj-lt"/>
                <a:ea typeface="+mj-ea"/>
                <a:cs typeface="+mj-cs"/>
                <a:sym typeface="Open Sans Regular Regular"/>
              </a:defRPr>
            </a:lvl4pPr>
            <a:lvl5pPr marL="2214472" indent="-690533" defTabSz="914364">
              <a:spcBef>
                <a:spcPts val="1400"/>
              </a:spcBef>
              <a:buSzPct val="100000"/>
              <a:buChar char="»"/>
              <a:defRPr sz="5800">
                <a:solidFill>
                  <a:srgbClr val="808080"/>
                </a:solidFill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8" name="Slide Number"/>
          <p:cNvSpPr txBox="1"/>
          <p:nvPr>
            <p:ph type="sldNum" sz="quarter" idx="2"/>
          </p:nvPr>
        </p:nvSpPr>
        <p:spPr>
          <a:xfrm>
            <a:off x="11826239" y="12344401"/>
            <a:ext cx="5120642" cy="736601"/>
          </a:xfrm>
          <a:prstGeom prst="rect">
            <a:avLst/>
          </a:prstGeom>
        </p:spPr>
        <p:txBody>
          <a:bodyPr lIns="109727" tIns="109727" rIns="109727" bIns="109727"/>
          <a:lstStyle>
            <a:lvl1pPr defTabSz="1097280">
              <a:defRPr sz="26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93C7B"/>
          </a:solidFill>
          <a:ln w="25400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</a:defRPr>
            </a:pPr>
          </a:p>
        </p:txBody>
      </p:sp>
      <p:sp>
        <p:nvSpPr>
          <p:cNvPr id="1586" name="Body Level One…"/>
          <p:cNvSpPr txBox="1"/>
          <p:nvPr>
            <p:ph type="body" idx="1"/>
          </p:nvPr>
        </p:nvSpPr>
        <p:spPr>
          <a:xfrm>
            <a:off x="4625426" y="2648674"/>
            <a:ext cx="19507551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7" name="Title Text"/>
          <p:cNvSpPr txBox="1"/>
          <p:nvPr>
            <p:ph type="title"/>
          </p:nvPr>
        </p:nvSpPr>
        <p:spPr>
          <a:xfrm>
            <a:off x="829738" y="299202"/>
            <a:ext cx="23303239" cy="26511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b="1" sz="9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425305"/>
            <a:ext cx="24384001" cy="166434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6" name="Body Level One…"/>
          <p:cNvSpPr txBox="1"/>
          <p:nvPr>
            <p:ph type="body" sz="quarter" idx="1"/>
          </p:nvPr>
        </p:nvSpPr>
        <p:spPr>
          <a:xfrm>
            <a:off x="2853634" y="587978"/>
            <a:ext cx="20117475" cy="165055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7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pic>
        <p:nvPicPr>
          <p:cNvPr id="1598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242" y="12538533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9" name="act think impact 1.png" descr="act think impact 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8466" y="12842048"/>
            <a:ext cx="4811175" cy="64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0" name="logo rond.png" descr="logo ron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 TITRE 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4254410" y="12771434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609" name="Title Text"/>
          <p:cNvSpPr txBox="1"/>
          <p:nvPr>
            <p:ph type="title"/>
          </p:nvPr>
        </p:nvSpPr>
        <p:spPr>
          <a:xfrm>
            <a:off x="2219015" y="186626"/>
            <a:ext cx="20247193" cy="136882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l">
              <a:defRPr sz="4800">
                <a:solidFill>
                  <a:srgbClr val="80808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610" name="logo rond.png" descr="logo ro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11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b="1">
                <a:solidFill>
                  <a:srgbClr val="29283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6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63410" y="12654922"/>
            <a:ext cx="1412589" cy="1017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logo rond.png" descr="logo ro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68073" y="12294915"/>
            <a:ext cx="1412727" cy="1433786"/>
          </a:xfrm>
          <a:prstGeom prst="rect">
            <a:avLst/>
          </a:prstGeom>
          <a:ln w="12700">
            <a:miter lim="400000"/>
          </a:ln>
        </p:spPr>
      </p:pic>
      <p:sp>
        <p:nvSpPr>
          <p:cNvPr id="1628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018" y="14523160"/>
            <a:ext cx="1223861" cy="1195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RRE/TITREBLANC">
    <p:bg>
      <p:bgPr>
        <a:gradFill flip="none" rotWithShape="1">
          <a:gsLst>
            <a:gs pos="58000">
              <a:srgbClr val="FFFFFF"/>
            </a:gs>
            <a:gs pos="89000">
              <a:srgbClr val="A6A6A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5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rcRect l="24330" t="0" r="0" b="0"/>
          <a:stretch>
            <a:fillRect/>
          </a:stretch>
        </p:blipFill>
        <p:spPr>
          <a:xfrm>
            <a:off x="3743061" y="521295"/>
            <a:ext cx="17665963" cy="124690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74700" dist="368300" dir="2700000">
              <a:srgbClr val="333333">
                <a:alpha val="64999"/>
              </a:srgbClr>
            </a:outerShdw>
          </a:effectLst>
        </p:spPr>
      </p:pic>
      <p:sp>
        <p:nvSpPr>
          <p:cNvPr id="1636" name="Title Text"/>
          <p:cNvSpPr txBox="1"/>
          <p:nvPr>
            <p:ph type="title"/>
          </p:nvPr>
        </p:nvSpPr>
        <p:spPr>
          <a:xfrm>
            <a:off x="3935085" y="971599"/>
            <a:ext cx="17193407" cy="11359010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80000"/>
              </a:lnSpc>
              <a:defRPr b="1" spc="-1352" sz="22800">
                <a:solidFill>
                  <a:srgbClr val="BFBFB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637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085" y="10844311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SOMMAIRE2">
    <p:bg>
      <p:bgPr>
        <a:solidFill>
          <a:srgbClr val="92D0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5" name="Title Text"/>
          <p:cNvSpPr txBox="1"/>
          <p:nvPr>
            <p:ph type="title"/>
          </p:nvPr>
        </p:nvSpPr>
        <p:spPr>
          <a:xfrm>
            <a:off x="15166976" y="13101316"/>
            <a:ext cx="9217025" cy="521297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l">
              <a:defRPr sz="3200">
                <a:solidFill>
                  <a:srgbClr val="373545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46" name="Body Level One…"/>
          <p:cNvSpPr txBox="1"/>
          <p:nvPr>
            <p:ph type="body" idx="1"/>
          </p:nvPr>
        </p:nvSpPr>
        <p:spPr>
          <a:xfrm>
            <a:off x="2842834" y="231775"/>
            <a:ext cx="21314836" cy="12674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0"/>
              </a:spcBef>
              <a:defRPr sz="120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47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999" y="12451294"/>
            <a:ext cx="905935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8" name="logo rond.png" descr="logo ro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PourImage">
    <p:bg>
      <p:bgPr>
        <a:solidFill>
          <a:srgbClr val="BFBFBF">
            <a:alpha val="55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C20D20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664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5" name="Body Level One…"/>
          <p:cNvSpPr txBox="1"/>
          <p:nvPr>
            <p:ph type="body" idx="1"/>
          </p:nvPr>
        </p:nvSpPr>
        <p:spPr>
          <a:xfrm>
            <a:off x="4323765" y="2603629"/>
            <a:ext cx="19507551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1700"/>
              </a:spcBef>
              <a:defRPr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1700"/>
              </a:spcBef>
              <a:defRPr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1700"/>
              </a:spcBef>
              <a:defRPr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1700"/>
              </a:spcBef>
              <a:defRPr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6" name="Title Text"/>
          <p:cNvSpPr txBox="1"/>
          <p:nvPr>
            <p:ph type="title"/>
          </p:nvPr>
        </p:nvSpPr>
        <p:spPr>
          <a:xfrm>
            <a:off x="1307007" y="318055"/>
            <a:ext cx="21877869" cy="265112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9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667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3402" y="10699849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5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242" y="12538533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6" name="act think impact 1.png" descr="act think impact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8466" y="12842048"/>
            <a:ext cx="4811175" cy="64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7" name="logo rond.png" descr="logo ron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292834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686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242" y="12538533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7" name="act think impact 1.png" descr="act think impact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8466" y="12842048"/>
            <a:ext cx="4811175" cy="64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8" name="logo rond.png" descr="logo ron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GRAND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Rectangle 12"/>
          <p:cNvSpPr/>
          <p:nvPr/>
        </p:nvSpPr>
        <p:spPr>
          <a:xfrm>
            <a:off x="-401891" y="-401758"/>
            <a:ext cx="25187782" cy="14519516"/>
          </a:xfrm>
          <a:prstGeom prst="rect">
            <a:avLst/>
          </a:prstGeom>
          <a:solidFill>
            <a:srgbClr val="232626"/>
          </a:solidFill>
          <a:ln w="25400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1697" name="Image 13" descr="Imag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941"/>
          <a:stretch>
            <a:fillRect/>
          </a:stretch>
        </p:blipFill>
        <p:spPr>
          <a:xfrm>
            <a:off x="-319749" y="-97349"/>
            <a:ext cx="24752517" cy="13910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0" t="14698" r="0" b="16707"/>
          <a:stretch>
            <a:fillRect/>
          </a:stretch>
        </p:blipFill>
        <p:spPr>
          <a:xfrm>
            <a:off x="5933439" y="24381"/>
            <a:ext cx="11801858" cy="2048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35295" y="12257104"/>
            <a:ext cx="6610097" cy="1427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0" name="gem bizlab blanc.png" descr="gem bizlab blan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4496" y="10993454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_EXPLIC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Title Text"/>
          <p:cNvSpPr txBox="1"/>
          <p:nvPr>
            <p:ph type="title"/>
          </p:nvPr>
        </p:nvSpPr>
        <p:spPr>
          <a:xfrm>
            <a:off x="208560" y="123126"/>
            <a:ext cx="5436691" cy="13125476"/>
          </a:xfrm>
          <a:prstGeom prst="rect">
            <a:avLst/>
          </a:prstGeom>
        </p:spPr>
        <p:txBody>
          <a:bodyPr lIns="109728" tIns="109728" rIns="109728" bIns="109728" anchor="t">
            <a:normAutofit fontScale="100000" lnSpcReduction="0"/>
          </a:bodyPr>
          <a:lstStyle>
            <a:lvl1pPr algn="l" defTabSz="914364">
              <a:lnSpc>
                <a:spcPct val="70000"/>
              </a:lnSpc>
              <a:defRPr sz="8000">
                <a:solidFill>
                  <a:srgbClr val="808080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9" name="Body Level One…"/>
          <p:cNvSpPr txBox="1"/>
          <p:nvPr>
            <p:ph type="body" idx="1"/>
          </p:nvPr>
        </p:nvSpPr>
        <p:spPr>
          <a:xfrm>
            <a:off x="6093370" y="123126"/>
            <a:ext cx="18287100" cy="13125476"/>
          </a:xfrm>
          <a:prstGeom prst="rect">
            <a:avLst/>
          </a:prstGeom>
        </p:spPr>
        <p:txBody>
          <a:bodyPr lIns="109728" tIns="109728" rIns="109728" bIns="109728">
            <a:normAutofit fontScale="100000" lnSpcReduction="0"/>
          </a:bodyPr>
          <a:lstStyle>
            <a:lvl1pPr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228600"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457200"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685800"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914400" defTabSz="914364">
              <a:lnSpc>
                <a:spcPct val="60000"/>
              </a:lnSpc>
              <a:spcBef>
                <a:spcPts val="1400"/>
              </a:spcBef>
              <a:defRPr sz="4400">
                <a:solidFill>
                  <a:srgbClr val="8080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0" name="Slide Number"/>
          <p:cNvSpPr txBox="1"/>
          <p:nvPr>
            <p:ph type="sldNum" sz="quarter" idx="2"/>
          </p:nvPr>
        </p:nvSpPr>
        <p:spPr>
          <a:xfrm>
            <a:off x="11826240" y="12344399"/>
            <a:ext cx="5120641" cy="736601"/>
          </a:xfrm>
          <a:prstGeom prst="rect">
            <a:avLst/>
          </a:prstGeom>
        </p:spPr>
        <p:txBody>
          <a:bodyPr lIns="109728" tIns="109728" rIns="109728" bIns="109728"/>
          <a:lstStyle>
            <a:lvl1pPr defTabSz="1097280">
              <a:defRPr sz="26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b="1" sz="10000">
                <a:solidFill>
                  <a:srgbClr val="29283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718" name="esg-cours-digital-marketing.png" descr="esg-cours-digital-market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835" y="12860346"/>
            <a:ext cx="1261542" cy="639210"/>
          </a:xfrm>
          <a:prstGeom prst="rect">
            <a:avLst/>
          </a:prstGeom>
          <a:ln w="12700">
            <a:miter lim="400000"/>
          </a:ln>
        </p:spPr>
      </p:pic>
      <p:sp>
        <p:nvSpPr>
          <p:cNvPr id="17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6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" y="12770246"/>
            <a:ext cx="1313670" cy="945841"/>
          </a:xfrm>
          <a:prstGeom prst="rect">
            <a:avLst/>
          </a:prstGeom>
          <a:ln w="12700">
            <a:miter lim="400000"/>
          </a:ln>
        </p:spPr>
      </p:pic>
      <p:sp>
        <p:nvSpPr>
          <p:cNvPr id="1727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">
    <p:bg>
      <p:bgPr>
        <a:solidFill>
          <a:srgbClr val="1D62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268023" y="752199"/>
            <a:ext cx="23994151" cy="9509401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sz="quarter" idx="1"/>
          </p:nvPr>
        </p:nvSpPr>
        <p:spPr>
          <a:xfrm>
            <a:off x="7093111" y="10605255"/>
            <a:ext cx="17068801" cy="280594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spcBef>
                <a:spcPts val="1700"/>
              </a:spcBef>
              <a:defRPr sz="7200">
                <a:solidFill>
                  <a:srgbClr val="F2F2F2"/>
                </a:solidFill>
              </a:defRPr>
            </a:lvl1pPr>
            <a:lvl2pPr algn="r">
              <a:spcBef>
                <a:spcPts val="1700"/>
              </a:spcBef>
              <a:defRPr sz="7200">
                <a:solidFill>
                  <a:srgbClr val="F2F2F2"/>
                </a:solidFill>
              </a:defRPr>
            </a:lvl2pPr>
            <a:lvl3pPr algn="r">
              <a:spcBef>
                <a:spcPts val="1700"/>
              </a:spcBef>
              <a:defRPr sz="7200">
                <a:solidFill>
                  <a:srgbClr val="F2F2F2"/>
                </a:solidFill>
              </a:defRPr>
            </a:lvl3pPr>
            <a:lvl4pPr algn="r">
              <a:spcBef>
                <a:spcPts val="1700"/>
              </a:spcBef>
              <a:defRPr sz="7200">
                <a:solidFill>
                  <a:srgbClr val="F2F2F2"/>
                </a:solidFill>
              </a:defRPr>
            </a:lvl4pPr>
            <a:lvl5pPr algn="r">
              <a:spcBef>
                <a:spcPts val="1700"/>
              </a:spcBef>
              <a:defRPr sz="7200">
                <a:solidFill>
                  <a:srgbClr val="F2F2F2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9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999" y="14110760"/>
            <a:ext cx="973668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Title Text"/>
          <p:cNvSpPr txBox="1"/>
          <p:nvPr>
            <p:ph type="title"/>
          </p:nvPr>
        </p:nvSpPr>
        <p:spPr>
          <a:xfrm>
            <a:off x="1828799" y="2825551"/>
            <a:ext cx="20726401" cy="46085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2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35" name="Body Level One…"/>
          <p:cNvSpPr txBox="1"/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algn="ctr"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algn="ctr"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algn="ctr"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algn="ctr">
              <a:spcBef>
                <a:spcPts val="1900"/>
              </a:spcBef>
              <a:defRPr sz="8000">
                <a:solidFill>
                  <a:srgbClr val="00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" name="Image 10" descr="Image 10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-1" y="-1389321"/>
            <a:ext cx="24384001" cy="16416671"/>
          </a:xfrm>
          <a:prstGeom prst="rect">
            <a:avLst/>
          </a:prstGeom>
          <a:ln w="12700">
            <a:miter lim="400000"/>
          </a:ln>
        </p:spPr>
      </p:pic>
      <p:sp>
        <p:nvSpPr>
          <p:cNvPr id="1744" name="Body Level One…"/>
          <p:cNvSpPr txBox="1"/>
          <p:nvPr>
            <p:ph type="body" sz="quarter" idx="1"/>
          </p:nvPr>
        </p:nvSpPr>
        <p:spPr>
          <a:xfrm>
            <a:off x="2853634" y="460978"/>
            <a:ext cx="20117475" cy="165055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5" name="Espace réservé du texte 26"/>
          <p:cNvSpPr/>
          <p:nvPr>
            <p:ph type="body" sz="quarter" idx="21"/>
          </p:nvPr>
        </p:nvSpPr>
        <p:spPr>
          <a:xfrm>
            <a:off x="2853631" y="23300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</a:defRPr>
            </a:pPr>
          </a:p>
        </p:txBody>
      </p:sp>
      <p:pic>
        <p:nvPicPr>
          <p:cNvPr id="1746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399" y="12459760"/>
            <a:ext cx="939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7" name="scurond3.png" descr="scurond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53383" y="14356294"/>
            <a:ext cx="1223862" cy="1195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8" name="logo rond.png" descr="logo ron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7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Image 18" descr="Image 18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rcRect l="0" t="8989" r="0" b="12460"/>
          <a:stretch>
            <a:fillRect/>
          </a:stretch>
        </p:blipFill>
        <p:spPr>
          <a:xfrm>
            <a:off x="-2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7" name="Title Text"/>
          <p:cNvSpPr txBox="1"/>
          <p:nvPr>
            <p:ph type="title"/>
          </p:nvPr>
        </p:nvSpPr>
        <p:spPr>
          <a:xfrm>
            <a:off x="5213134" y="12440061"/>
            <a:ext cx="13598636" cy="89323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l" defTabSz="1828800">
              <a:lnSpc>
                <a:spcPct val="90000"/>
              </a:lnSpc>
              <a:defRPr sz="32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75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257" y="12265648"/>
            <a:ext cx="1337497" cy="1293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9" name="Image 14" descr="Imag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21105" y="14174385"/>
            <a:ext cx="3543772" cy="1213959"/>
          </a:xfrm>
          <a:prstGeom prst="rect">
            <a:avLst/>
          </a:prstGeom>
          <a:ln w="12700">
            <a:miter lim="400000"/>
          </a:ln>
        </p:spPr>
      </p:pic>
      <p:sp>
        <p:nvSpPr>
          <p:cNvPr id="1760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7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425305"/>
            <a:ext cx="24384001" cy="16643497"/>
          </a:xfrm>
          <a:prstGeom prst="rect">
            <a:avLst/>
          </a:prstGeom>
          <a:ln w="12700">
            <a:miter lim="400000"/>
          </a:ln>
        </p:spPr>
      </p:pic>
      <p:sp>
        <p:nvSpPr>
          <p:cNvPr id="1768" name="Body Level One…"/>
          <p:cNvSpPr txBox="1"/>
          <p:nvPr>
            <p:ph type="body" sz="half" idx="1"/>
          </p:nvPr>
        </p:nvSpPr>
        <p:spPr>
          <a:xfrm>
            <a:off x="2773694" y="831935"/>
            <a:ext cx="20117475" cy="5722097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9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</a:defRPr>
            </a:pPr>
          </a:p>
        </p:txBody>
      </p:sp>
      <p:pic>
        <p:nvPicPr>
          <p:cNvPr id="1770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532" y="12493627"/>
            <a:ext cx="939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1" name="scurond3.png" descr="scurond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23861" y="13761849"/>
            <a:ext cx="1223861" cy="1195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2" name="logo rond.png" descr="logo ron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7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292834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781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999" y="12383560"/>
            <a:ext cx="905935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2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9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330" y="12572400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0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1018" y="14523160"/>
            <a:ext cx="1223861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7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algn="r" defTabSz="1828800">
              <a:lnSpc>
                <a:spcPct val="90000"/>
              </a:lnSpc>
              <a:defRPr sz="1800">
                <a:solidFill>
                  <a:srgbClr val="808080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9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b="1">
                <a:solidFill>
                  <a:srgbClr val="29283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807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313" y="12561092"/>
            <a:ext cx="905934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8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23861" y="13949004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180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6" name="Image 10" descr="Image 10"/>
          <p:cNvPicPr>
            <a:picLocks noChangeAspect="1"/>
          </p:cNvPicPr>
          <p:nvPr/>
        </p:nvPicPr>
        <p:blipFill>
          <a:blip r:embed="rId2">
            <a:alphaModFix amt="91000"/>
            <a:extLst/>
          </a:blip>
          <a:stretch>
            <a:fillRect/>
          </a:stretch>
        </p:blipFill>
        <p:spPr>
          <a:xfrm>
            <a:off x="-1" y="-2211572"/>
            <a:ext cx="24384001" cy="16983740"/>
          </a:xfrm>
          <a:prstGeom prst="rect">
            <a:avLst/>
          </a:prstGeom>
          <a:ln w="12700">
            <a:miter lim="400000"/>
          </a:ln>
        </p:spPr>
      </p:pic>
      <p:sp>
        <p:nvSpPr>
          <p:cNvPr id="1817" name="Body Level One…"/>
          <p:cNvSpPr txBox="1"/>
          <p:nvPr>
            <p:ph type="body" sz="quarter" idx="1"/>
          </p:nvPr>
        </p:nvSpPr>
        <p:spPr>
          <a:xfrm>
            <a:off x="2853634" y="638778"/>
            <a:ext cx="20117475" cy="165055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1pPr>
            <a:lvl2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2pPr>
            <a:lvl3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3pPr>
            <a:lvl4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4pPr>
            <a:lvl5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8" name="Espace réservé du texte 26"/>
          <p:cNvSpPr/>
          <p:nvPr>
            <p:ph type="body" sz="quarter" idx="21"/>
          </p:nvPr>
        </p:nvSpPr>
        <p:spPr>
          <a:xfrm>
            <a:off x="2853631" y="25840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800"/>
              </a:spcBef>
              <a:defRPr sz="3400">
                <a:solidFill>
                  <a:srgbClr val="141313"/>
                </a:solidFill>
              </a:defRPr>
            </a:pPr>
          </a:p>
        </p:txBody>
      </p:sp>
      <p:pic>
        <p:nvPicPr>
          <p:cNvPr id="1819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532" y="12425894"/>
            <a:ext cx="939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0" name="scurond3.png" descr="scurond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23861" y="137618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18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8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975" y="12436933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9" name="logo rond.png" descr="logo ro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932420" y="12318603"/>
            <a:ext cx="1178018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830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bg>
      <p:bgPr>
        <a:solidFill>
          <a:srgbClr val="BFBFBF">
            <a:alpha val="55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ody Level One…"/>
          <p:cNvSpPr txBox="1"/>
          <p:nvPr>
            <p:ph type="body" idx="1"/>
          </p:nvPr>
        </p:nvSpPr>
        <p:spPr>
          <a:xfrm>
            <a:off x="2438399" y="2766373"/>
            <a:ext cx="21539200" cy="993710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373545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373545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373545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373545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37354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Title Text"/>
          <p:cNvSpPr txBox="1"/>
          <p:nvPr>
            <p:ph type="title"/>
          </p:nvPr>
        </p:nvSpPr>
        <p:spPr>
          <a:xfrm>
            <a:off x="2432919" y="372805"/>
            <a:ext cx="21363122" cy="2249553"/>
          </a:xfrm>
          <a:prstGeom prst="rect">
            <a:avLst/>
          </a:prstGeom>
          <a:effectLst>
            <a:outerShdw sx="100000" sy="100000" kx="0" ky="0" algn="b" rotWithShape="0" blurRad="127000" dist="101600" dir="0">
              <a:srgbClr val="000000">
                <a:alpha val="40000"/>
              </a:srgbClr>
            </a:outerShdw>
          </a:effectLst>
        </p:spPr>
        <p:txBody>
          <a:bodyPr lIns="0" tIns="0" rIns="0" bIns="0" anchor="t">
            <a:normAutofit fontScale="100000" lnSpcReduction="0"/>
          </a:bodyPr>
          <a:lstStyle>
            <a:lvl1pPr algn="l">
              <a:defRPr b="1">
                <a:solidFill>
                  <a:srgbClr val="37354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7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330" y="12572400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8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1018" y="14523160"/>
            <a:ext cx="1223861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8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250950" y="13886729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847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4" name="X logo SMALL.png" descr="X logo 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796" y="12079720"/>
            <a:ext cx="1056285" cy="1466438"/>
          </a:xfrm>
          <a:prstGeom prst="rect">
            <a:avLst/>
          </a:prstGeom>
          <a:ln w="12700">
            <a:miter lim="400000"/>
          </a:ln>
        </p:spPr>
      </p:pic>
      <p:sp>
        <p:nvSpPr>
          <p:cNvPr id="1855" name="Title 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</p:spPr>
        <p:txBody>
          <a:bodyPr/>
          <a:lstStyle>
            <a:lvl1pPr>
              <a:defRPr sz="9600"/>
            </a:lvl1pPr>
          </a:lstStyle>
          <a:p>
            <a:pPr/>
            <a:r>
              <a:t>Title Text</a:t>
            </a:r>
          </a:p>
        </p:txBody>
      </p:sp>
      <p:sp>
        <p:nvSpPr>
          <p:cNvPr id="18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4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635000" indent="-635000" defTabSz="825500">
              <a:spcBef>
                <a:spcPts val="5900"/>
              </a:spcBef>
              <a:buSzPct val="125000"/>
              <a:buChar char="•"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indent="-635000" defTabSz="825500">
              <a:spcBef>
                <a:spcPts val="5900"/>
              </a:spcBef>
              <a:buSzPct val="125000"/>
              <a:buChar char="•"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indent="-635000" defTabSz="825500">
              <a:spcBef>
                <a:spcPts val="5900"/>
              </a:spcBef>
              <a:buSzPct val="125000"/>
              <a:buChar char="•"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indent="-635000" defTabSz="825500">
              <a:spcBef>
                <a:spcPts val="5900"/>
              </a:spcBef>
              <a:buSzPct val="125000"/>
              <a:buChar char="•"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indent="-635000" defTabSz="825500">
              <a:spcBef>
                <a:spcPts val="5900"/>
              </a:spcBef>
              <a:buSzPct val="125000"/>
              <a:buChar char="•"/>
              <a:defRPr sz="48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5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2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156543" y="12771434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873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 en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0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01" y="-149228"/>
            <a:ext cx="24684570" cy="13919205"/>
          </a:xfrm>
          <a:prstGeom prst="rect">
            <a:avLst/>
          </a:prstGeom>
          <a:ln w="12700">
            <a:miter lim="400000"/>
          </a:ln>
        </p:spPr>
      </p:pic>
      <p:sp>
        <p:nvSpPr>
          <p:cNvPr id="1881" name="Body Level One…"/>
          <p:cNvSpPr txBox="1"/>
          <p:nvPr>
            <p:ph type="body" idx="1"/>
          </p:nvPr>
        </p:nvSpPr>
        <p:spPr>
          <a:xfrm>
            <a:off x="380916" y="428578"/>
            <a:ext cx="23241167" cy="117634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</a:defRPr>
            </a:lvl1pPr>
            <a:lvl2pPr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</a:defRPr>
            </a:lvl2pPr>
            <a:lvl3pPr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</a:defRPr>
            </a:lvl3pPr>
            <a:lvl4pPr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</a:defRPr>
            </a:lvl4pPr>
            <a:lvl5pPr>
              <a:lnSpc>
                <a:spcPct val="90000"/>
              </a:lnSpc>
              <a:spcBef>
                <a:spcPts val="4200"/>
              </a:spcBef>
              <a:defRPr sz="176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975" y="12436933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0" name="groupapa 2 petit.png" descr="groupapa 2 pet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54607" y="14819816"/>
            <a:ext cx="3772858" cy="2654356"/>
          </a:xfrm>
          <a:prstGeom prst="rect">
            <a:avLst/>
          </a:prstGeom>
          <a:ln w="12700">
            <a:miter lim="400000"/>
          </a:ln>
        </p:spPr>
      </p:pic>
      <p:sp>
        <p:nvSpPr>
          <p:cNvPr id="189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Body Level One…"/>
          <p:cNvSpPr txBox="1"/>
          <p:nvPr>
            <p:ph type="body" idx="1"/>
          </p:nvPr>
        </p:nvSpPr>
        <p:spPr>
          <a:xfrm>
            <a:off x="1447799" y="2408765"/>
            <a:ext cx="21495719" cy="93895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474133" indent="-474133">
              <a:spcBef>
                <a:spcPts val="800"/>
              </a:spcBef>
              <a:buClr>
                <a:srgbClr val="FFCC33"/>
              </a:buClr>
              <a:buSzPct val="100000"/>
              <a:buChar char="▪"/>
              <a:defRPr b="1" sz="4800">
                <a:latin typeface="Arial"/>
                <a:ea typeface="Arial"/>
                <a:cs typeface="Arial"/>
                <a:sym typeface="Arial"/>
              </a:defRPr>
            </a:lvl1pPr>
            <a:lvl2pPr marL="819150" indent="-552450">
              <a:spcBef>
                <a:spcPts val="800"/>
              </a:spcBef>
              <a:buClr>
                <a:srgbClr val="FFCC33"/>
              </a:buClr>
              <a:buSzPct val="100000"/>
              <a:buChar char="−"/>
              <a:defRPr b="1" sz="4800">
                <a:latin typeface="Arial"/>
                <a:ea typeface="Arial"/>
                <a:cs typeface="Arial"/>
                <a:sym typeface="Arial"/>
              </a:defRPr>
            </a:lvl2pPr>
            <a:lvl3pPr marL="1143908" indent="-604158">
              <a:spcBef>
                <a:spcPts val="800"/>
              </a:spcBef>
              <a:buClr>
                <a:srgbClr val="FFCC33"/>
              </a:buClr>
              <a:buSzPct val="100000"/>
              <a:buChar char="−"/>
              <a:defRPr b="1" sz="4800">
                <a:latin typeface="Arial"/>
                <a:ea typeface="Arial"/>
                <a:cs typeface="Arial"/>
                <a:sym typeface="Arial"/>
              </a:defRPr>
            </a:lvl3pPr>
            <a:lvl4pPr marL="1516062" indent="-711200">
              <a:spcBef>
                <a:spcPts val="800"/>
              </a:spcBef>
              <a:buClr>
                <a:srgbClr val="FFCC33"/>
              </a:buClr>
              <a:buSzPct val="100000"/>
              <a:buChar char="−"/>
              <a:defRPr b="1" sz="4800">
                <a:latin typeface="Arial"/>
                <a:ea typeface="Arial"/>
                <a:cs typeface="Arial"/>
                <a:sym typeface="Arial"/>
              </a:defRPr>
            </a:lvl4pPr>
            <a:lvl5pPr marL="1931353" indent="-853440">
              <a:spcBef>
                <a:spcPts val="800"/>
              </a:spcBef>
              <a:buClr>
                <a:srgbClr val="FFCC33"/>
              </a:buClr>
              <a:buSzPct val="100000"/>
              <a:buChar char="−"/>
              <a:defRPr b="1" sz="4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9" name="Espace réservé du texte 5"/>
          <p:cNvSpPr/>
          <p:nvPr>
            <p:ph type="body" sz="quarter" idx="21"/>
          </p:nvPr>
        </p:nvSpPr>
        <p:spPr>
          <a:xfrm>
            <a:off x="482599" y="374661"/>
            <a:ext cx="23424002" cy="431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1300"/>
              </a:spcBef>
              <a:defRPr b="1" cap="all" sz="3200">
                <a:solidFill>
                  <a:srgbClr val="FFCC3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00" name="Title Text"/>
          <p:cNvSpPr txBox="1"/>
          <p:nvPr>
            <p:ph type="title"/>
          </p:nvPr>
        </p:nvSpPr>
        <p:spPr>
          <a:xfrm>
            <a:off x="482599" y="787773"/>
            <a:ext cx="23423037" cy="690315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l">
              <a:defRPr b="1" cap="all" sz="5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901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2790" y="12771434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902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9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329" y="12572400"/>
            <a:ext cx="945489" cy="945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0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1017" y="14523160"/>
            <a:ext cx="1223861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9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8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19" name="Body Level One…"/>
          <p:cNvSpPr txBox="1"/>
          <p:nvPr>
            <p:ph type="body" sz="quarter" idx="1"/>
          </p:nvPr>
        </p:nvSpPr>
        <p:spPr>
          <a:xfrm>
            <a:off x="2853634" y="587978"/>
            <a:ext cx="20117475" cy="165055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9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lnSpc>
                <a:spcPct val="9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lnSpc>
                <a:spcPct val="9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lnSpc>
                <a:spcPct val="9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lnSpc>
                <a:spcPct val="90000"/>
              </a:lnSpc>
              <a:spcBef>
                <a:spcPts val="1700"/>
              </a:spcBef>
              <a:defRPr sz="72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20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pic>
        <p:nvPicPr>
          <p:cNvPr id="1921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13467" y="14508694"/>
            <a:ext cx="9398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2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itle Text"/>
          <p:cNvSpPr txBox="1"/>
          <p:nvPr>
            <p:ph type="title"/>
          </p:nvPr>
        </p:nvSpPr>
        <p:spPr>
          <a:xfrm>
            <a:off x="2495106" y="152402"/>
            <a:ext cx="21602220" cy="2971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7354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7" name="Body Level One…"/>
          <p:cNvSpPr txBox="1"/>
          <p:nvPr>
            <p:ph type="body" sz="half" idx="1"/>
          </p:nvPr>
        </p:nvSpPr>
        <p:spPr>
          <a:xfrm>
            <a:off x="2291645" y="3989242"/>
            <a:ext cx="8895575" cy="866699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373545"/>
                </a:solidFill>
              </a:defRPr>
            </a:lvl1pPr>
            <a:lvl2pPr>
              <a:defRPr>
                <a:solidFill>
                  <a:srgbClr val="373545"/>
                </a:solidFill>
              </a:defRPr>
            </a:lvl2pPr>
            <a:lvl3pPr>
              <a:defRPr>
                <a:solidFill>
                  <a:srgbClr val="373545"/>
                </a:solidFill>
              </a:defRPr>
            </a:lvl3pPr>
            <a:lvl4pPr>
              <a:defRPr>
                <a:solidFill>
                  <a:srgbClr val="373545"/>
                </a:solidFill>
              </a:defRPr>
            </a:lvl4pPr>
            <a:lvl5pPr>
              <a:defRPr>
                <a:solidFill>
                  <a:srgbClr val="37354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COURRI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Title Text"/>
          <p:cNvSpPr txBox="1"/>
          <p:nvPr>
            <p:ph type="title"/>
          </p:nvPr>
        </p:nvSpPr>
        <p:spPr>
          <a:xfrm>
            <a:off x="1288562" y="2866213"/>
            <a:ext cx="22003959" cy="615552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96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0" name="Body Level One…"/>
          <p:cNvSpPr txBox="1"/>
          <p:nvPr>
            <p:ph type="body" sz="quarter" idx="1"/>
          </p:nvPr>
        </p:nvSpPr>
        <p:spPr>
          <a:xfrm>
            <a:off x="1346951" y="12258383"/>
            <a:ext cx="22003959" cy="13575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1100"/>
              </a:spcBef>
              <a:defRPr b="1" sz="45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342886" algn="ctr">
              <a:spcBef>
                <a:spcPts val="1100"/>
              </a:spcBef>
              <a:defRPr b="1" sz="45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2pPr>
            <a:lvl3pPr indent="685773" algn="ctr">
              <a:spcBef>
                <a:spcPts val="1100"/>
              </a:spcBef>
              <a:defRPr b="1" sz="45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3pPr>
            <a:lvl4pPr indent="1028659" algn="ctr">
              <a:spcBef>
                <a:spcPts val="1100"/>
              </a:spcBef>
              <a:defRPr b="1" sz="45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4pPr>
            <a:lvl5pPr indent="1371544" algn="ctr">
              <a:spcBef>
                <a:spcPts val="1100"/>
              </a:spcBef>
              <a:defRPr b="1" sz="45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8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2790" y="12771434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939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urrier">
    <p:bg>
      <p:bgPr>
        <a:gradFill flip="none" rotWithShape="1">
          <a:gsLst>
            <a:gs pos="0">
              <a:srgbClr val="D6D6D6"/>
            </a:gs>
            <a:gs pos="88168">
              <a:srgbClr val="E0E0E0"/>
            </a:gs>
            <a:gs pos="100000">
              <a:srgbClr val="EBEBEB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Title Text"/>
          <p:cNvSpPr txBox="1"/>
          <p:nvPr>
            <p:ph type="title"/>
          </p:nvPr>
        </p:nvSpPr>
        <p:spPr>
          <a:xfrm>
            <a:off x="1689100" y="355600"/>
            <a:ext cx="19607908" cy="3556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algn="l" defTabSz="825500">
              <a:lnSpc>
                <a:spcPct val="70000"/>
              </a:lnSpc>
              <a:defRPr b="1" sz="1190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47" name="Body Level One…"/>
          <p:cNvSpPr txBox="1"/>
          <p:nvPr>
            <p:ph type="body" idx="1"/>
          </p:nvPr>
        </p:nvSpPr>
        <p:spPr>
          <a:xfrm>
            <a:off x="1778000" y="4051300"/>
            <a:ext cx="21005800" cy="850652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spcBef>
                <a:spcPts val="2400"/>
              </a:spcBef>
              <a:defRPr b="1" sz="600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0" defTabSz="825500">
              <a:lnSpc>
                <a:spcPct val="80000"/>
              </a:lnSpc>
              <a:spcBef>
                <a:spcPts val="2400"/>
              </a:spcBef>
              <a:defRPr b="1" sz="600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2pPr>
            <a:lvl3pPr indent="0" defTabSz="825500">
              <a:lnSpc>
                <a:spcPct val="80000"/>
              </a:lnSpc>
              <a:spcBef>
                <a:spcPts val="2400"/>
              </a:spcBef>
              <a:defRPr b="1" sz="600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3pPr>
            <a:lvl4pPr indent="0" defTabSz="825500">
              <a:lnSpc>
                <a:spcPct val="80000"/>
              </a:lnSpc>
              <a:spcBef>
                <a:spcPts val="2400"/>
              </a:spcBef>
              <a:defRPr b="1" sz="600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4pPr>
            <a:lvl5pPr indent="0" defTabSz="825500">
              <a:lnSpc>
                <a:spcPct val="80000"/>
              </a:lnSpc>
              <a:spcBef>
                <a:spcPts val="2400"/>
              </a:spcBef>
              <a:defRPr b="1" sz="6000">
                <a:solidFill>
                  <a:srgbClr val="5E5E5E"/>
                </a:solidFill>
                <a:latin typeface="Courier New"/>
                <a:ea typeface="Courier New"/>
                <a:cs typeface="Courier New"/>
                <a:sym typeface="Courier Ne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8" name="Rectangle"/>
          <p:cNvSpPr/>
          <p:nvPr/>
        </p:nvSpPr>
        <p:spPr>
          <a:xfrm>
            <a:off x="-63500" y="13093005"/>
            <a:ext cx="24556046" cy="635695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949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defTabSz="825500">
              <a:defRPr sz="112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7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spcBef>
                <a:spcPts val="0"/>
              </a:spcBef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algn="ctr" defTabSz="825500">
              <a:spcBef>
                <a:spcPts val="0"/>
              </a:spcBef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algn="ctr" defTabSz="825500">
              <a:spcBef>
                <a:spcPts val="0"/>
              </a:spcBef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algn="ctr" defTabSz="825500">
              <a:spcBef>
                <a:spcPts val="0"/>
              </a:spcBef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algn="ctr" defTabSz="825500">
              <a:spcBef>
                <a:spcPts val="0"/>
              </a:spcBef>
              <a:defRPr sz="5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8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ePLUS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Title Text"/>
          <p:cNvSpPr txBox="1"/>
          <p:nvPr>
            <p:ph type="title"/>
          </p:nvPr>
        </p:nvSpPr>
        <p:spPr>
          <a:xfrm>
            <a:off x="421613" y="355600"/>
            <a:ext cx="22273287" cy="12308946"/>
          </a:xfrm>
          <a:prstGeom prst="rect">
            <a:avLst/>
          </a:prstGeom>
          <a:solidFill>
            <a:srgbClr val="FFFFFF"/>
          </a:solidFill>
        </p:spPr>
        <p:txBody>
          <a:bodyPr lIns="50800" tIns="50800" rIns="50800" bIns="50800" anchor="t">
            <a:normAutofit fontScale="100000" lnSpcReduction="0"/>
          </a:bodyPr>
          <a:lstStyle>
            <a:lvl1pPr algn="l" defTabSz="825500">
              <a:lnSpc>
                <a:spcPct val="80000"/>
              </a:lnSpc>
              <a:defRPr sz="207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Title Text</a:t>
            </a:r>
          </a:p>
        </p:txBody>
      </p:sp>
      <p:sp>
        <p:nvSpPr>
          <p:cNvPr id="1966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3" name="groupapa 2 petit.png" descr="groupapa 2 peti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54607" y="14819816"/>
            <a:ext cx="3772858" cy="2654356"/>
          </a:xfrm>
          <a:prstGeom prst="rect">
            <a:avLst/>
          </a:prstGeom>
          <a:ln w="12700">
            <a:miter lim="400000"/>
          </a:ln>
        </p:spPr>
      </p:pic>
      <p:sp>
        <p:nvSpPr>
          <p:cNvPr id="1974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sz="112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82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90000"/>
              </a:lnSpc>
              <a:spcBef>
                <a:spcPts val="1000"/>
              </a:spcBef>
              <a:defRPr sz="4800">
                <a:latin typeface="+mj-lt"/>
                <a:ea typeface="+mj-ea"/>
                <a:cs typeface="+mj-cs"/>
                <a:sym typeface="Open Sans Regular Regular"/>
              </a:defRPr>
            </a:lvl1pPr>
            <a:lvl2pPr indent="0" defTabSz="825500">
              <a:lnSpc>
                <a:spcPct val="90000"/>
              </a:lnSpc>
              <a:spcBef>
                <a:spcPts val="1000"/>
              </a:spcBef>
              <a:defRPr sz="4800">
                <a:latin typeface="+mj-lt"/>
                <a:ea typeface="+mj-ea"/>
                <a:cs typeface="+mj-cs"/>
                <a:sym typeface="Open Sans Regular Regular"/>
              </a:defRPr>
            </a:lvl2pPr>
            <a:lvl3pPr indent="0" defTabSz="825500">
              <a:lnSpc>
                <a:spcPct val="90000"/>
              </a:lnSpc>
              <a:spcBef>
                <a:spcPts val="1000"/>
              </a:spcBef>
              <a:defRPr sz="4800">
                <a:latin typeface="+mj-lt"/>
                <a:ea typeface="+mj-ea"/>
                <a:cs typeface="+mj-cs"/>
                <a:sym typeface="Open Sans Regular Regular"/>
              </a:defRPr>
            </a:lvl3pPr>
            <a:lvl4pPr indent="0" defTabSz="825500">
              <a:lnSpc>
                <a:spcPct val="90000"/>
              </a:lnSpc>
              <a:spcBef>
                <a:spcPts val="1000"/>
              </a:spcBef>
              <a:defRPr sz="4800">
                <a:latin typeface="+mj-lt"/>
                <a:ea typeface="+mj-ea"/>
                <a:cs typeface="+mj-cs"/>
                <a:sym typeface="Open Sans Regular Regular"/>
              </a:defRPr>
            </a:lvl4pPr>
            <a:lvl5pPr indent="0" defTabSz="825500">
              <a:lnSpc>
                <a:spcPct val="90000"/>
              </a:lnSpc>
              <a:spcBef>
                <a:spcPts val="1000"/>
              </a:spcBef>
              <a:defRPr sz="4800"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3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Title Text"/>
          <p:cNvSpPr txBox="1"/>
          <p:nvPr>
            <p:ph type="title"/>
          </p:nvPr>
        </p:nvSpPr>
        <p:spPr>
          <a:xfrm>
            <a:off x="1905000" y="-7620397"/>
            <a:ext cx="24581049" cy="28210967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defRPr baseline="-499" cap="all" spc="2000" sz="100000">
                <a:effectLst>
                  <a:outerShdw sx="100000" sy="100000" kx="0" ky="0" algn="b" rotWithShape="0" blurRad="152400" dist="304800" dir="18900000">
                    <a:srgbClr val="FF968D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91" name="Slide Number"/>
          <p:cNvSpPr txBox="1"/>
          <p:nvPr>
            <p:ph type="sldNum" sz="quarter" idx="2"/>
          </p:nvPr>
        </p:nvSpPr>
        <p:spPr>
          <a:xfrm>
            <a:off x="22975713" y="609600"/>
            <a:ext cx="637135" cy="7239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Slide Number"/>
          <p:cNvSpPr txBox="1"/>
          <p:nvPr>
            <p:ph type="sldNum" sz="quarter" idx="2"/>
          </p:nvPr>
        </p:nvSpPr>
        <p:spPr>
          <a:xfrm>
            <a:off x="22975713" y="609600"/>
            <a:ext cx="637135" cy="7239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5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algn="l" defTabSz="1828800">
              <a:lnSpc>
                <a:spcPct val="90000"/>
              </a:lnSpc>
              <a:defRPr sz="88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06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/>
        </p:spPr>
        <p:txBody>
          <a:bodyPr lIns="91439" tIns="91439" rIns="91439" bIns="91439">
            <a:normAutofit fontScale="100000" lnSpcReduction="0"/>
          </a:bodyPr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latin typeface="+mj-lt"/>
                <a:ea typeface="+mj-ea"/>
                <a:cs typeface="+mj-cs"/>
                <a:sym typeface="Open Sans Regular Regular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latin typeface="+mj-lt"/>
                <a:ea typeface="+mj-ea"/>
                <a:cs typeface="+mj-cs"/>
                <a:sym typeface="Open Sans Regular Regular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latin typeface="+mj-lt"/>
                <a:ea typeface="+mj-ea"/>
                <a:cs typeface="+mj-cs"/>
                <a:sym typeface="Open Sans Regular Regular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latin typeface="+mj-lt"/>
                <a:ea typeface="+mj-ea"/>
                <a:cs typeface="+mj-cs"/>
                <a:sym typeface="Open Sans Regular Regular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buChar char="•"/>
              <a:defRPr sz="5600"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7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Text"/>
          <p:cNvSpPr txBox="1"/>
          <p:nvPr>
            <p:ph type="title"/>
          </p:nvPr>
        </p:nvSpPr>
        <p:spPr>
          <a:xfrm>
            <a:off x="1828799" y="2825551"/>
            <a:ext cx="20726401" cy="46085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12000">
                <a:solidFill>
                  <a:srgbClr val="00206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6" name="Body Level One…"/>
          <p:cNvSpPr txBox="1"/>
          <p:nvPr>
            <p:ph type="body" sz="quarter" idx="1"/>
          </p:nvPr>
        </p:nvSpPr>
        <p:spPr>
          <a:xfrm>
            <a:off x="3657599" y="7772400"/>
            <a:ext cx="17068801" cy="3505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1900"/>
              </a:spcBef>
              <a:defRPr b="1" sz="8000">
                <a:solidFill>
                  <a:srgbClr val="002060"/>
                </a:solidFill>
              </a:defRPr>
            </a:lvl1pPr>
            <a:lvl2pPr algn="ctr">
              <a:spcBef>
                <a:spcPts val="1900"/>
              </a:spcBef>
              <a:defRPr b="1" sz="8000">
                <a:solidFill>
                  <a:srgbClr val="002060"/>
                </a:solidFill>
              </a:defRPr>
            </a:lvl2pPr>
            <a:lvl3pPr algn="ctr">
              <a:spcBef>
                <a:spcPts val="1900"/>
              </a:spcBef>
              <a:defRPr b="1" sz="8000">
                <a:solidFill>
                  <a:srgbClr val="002060"/>
                </a:solidFill>
              </a:defRPr>
            </a:lvl3pPr>
            <a:lvl4pPr algn="ctr">
              <a:spcBef>
                <a:spcPts val="1900"/>
              </a:spcBef>
              <a:defRPr b="1" sz="8000">
                <a:solidFill>
                  <a:srgbClr val="002060"/>
                </a:solidFill>
              </a:defRPr>
            </a:lvl4pPr>
            <a:lvl5pPr algn="ctr">
              <a:spcBef>
                <a:spcPts val="1900"/>
              </a:spcBef>
              <a:defRPr b="1" sz="8000">
                <a:solidFill>
                  <a:srgbClr val="00206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>
            <a:normAutofit fontScale="100000" lnSpcReduction="0"/>
          </a:bodyPr>
          <a:lstStyle>
            <a:lvl1pPr defTabSz="1828800">
              <a:lnSpc>
                <a:spcPct val="90000"/>
              </a:lnSpc>
              <a:defRPr sz="120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15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algn="ctr" defTabSz="1828800">
              <a:lnSpc>
                <a:spcPct val="90000"/>
              </a:lnSpc>
              <a:spcBef>
                <a:spcPts val="2000"/>
              </a:spcBef>
              <a:defRPr sz="4800">
                <a:latin typeface="+mj-lt"/>
                <a:ea typeface="+mj-ea"/>
                <a:cs typeface="+mj-cs"/>
                <a:sym typeface="Open Sans Regular Regular"/>
              </a:defRPr>
            </a:lvl1pPr>
            <a:lvl2pPr indent="457200" algn="ctr" defTabSz="1828800">
              <a:lnSpc>
                <a:spcPct val="90000"/>
              </a:lnSpc>
              <a:spcBef>
                <a:spcPts val="2000"/>
              </a:spcBef>
              <a:defRPr sz="4800">
                <a:latin typeface="+mj-lt"/>
                <a:ea typeface="+mj-ea"/>
                <a:cs typeface="+mj-cs"/>
                <a:sym typeface="Open Sans Regular Regular"/>
              </a:defRPr>
            </a:lvl2pPr>
            <a:lvl3pPr indent="914400" algn="ctr" defTabSz="1828800">
              <a:lnSpc>
                <a:spcPct val="90000"/>
              </a:lnSpc>
              <a:spcBef>
                <a:spcPts val="2000"/>
              </a:spcBef>
              <a:defRPr sz="4800">
                <a:latin typeface="+mj-lt"/>
                <a:ea typeface="+mj-ea"/>
                <a:cs typeface="+mj-cs"/>
                <a:sym typeface="Open Sans Regular Regular"/>
              </a:defRPr>
            </a:lvl3pPr>
            <a:lvl4pPr indent="1371600" algn="ctr" defTabSz="1828800">
              <a:lnSpc>
                <a:spcPct val="90000"/>
              </a:lnSpc>
              <a:spcBef>
                <a:spcPts val="2000"/>
              </a:spcBef>
              <a:defRPr sz="4800">
                <a:latin typeface="+mj-lt"/>
                <a:ea typeface="+mj-ea"/>
                <a:cs typeface="+mj-cs"/>
                <a:sym typeface="Open Sans Regular Regular"/>
              </a:defRPr>
            </a:lvl4pPr>
            <a:lvl5pPr indent="1828800" algn="ctr" defTabSz="1828800">
              <a:lnSpc>
                <a:spcPct val="90000"/>
              </a:lnSpc>
              <a:spcBef>
                <a:spcPts val="2000"/>
              </a:spcBef>
              <a:defRPr sz="4800"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6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GRADE1">
    <p:bg>
      <p:bgPr>
        <a:gradFill flip="none" rotWithShape="1">
          <a:gsLst>
            <a:gs pos="69547">
              <a:srgbClr val="FFFFFF"/>
            </a:gs>
            <a:gs pos="79553">
              <a:srgbClr val="C9C9C9"/>
            </a:gs>
            <a:gs pos="100000">
              <a:srgbClr val="929292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366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Section Title"/>
          <p:cNvSpPr txBox="1"/>
          <p:nvPr>
            <p:ph type="title" hasCustomPrompt="1"/>
          </p:nvPr>
        </p:nvSpPr>
        <p:spPr>
          <a:xfrm>
            <a:off x="1270000" y="3289300"/>
            <a:ext cx="21844000" cy="38735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defTabSz="825500">
              <a:lnSpc>
                <a:spcPct val="90000"/>
              </a:lnSpc>
              <a:defRPr spc="-348" sz="11600">
                <a:gradFill flip="none" rotWithShape="1">
                  <a:gsLst>
                    <a:gs pos="0">
                      <a:srgbClr val="FF00D8"/>
                    </a:gs>
                    <a:gs pos="100000">
                      <a:srgbClr val="FF542E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2031" name="Slide Number"/>
          <p:cNvSpPr txBox="1"/>
          <p:nvPr>
            <p:ph type="sldNum" sz="quarter" idx="2"/>
          </p:nvPr>
        </p:nvSpPr>
        <p:spPr>
          <a:xfrm>
            <a:off x="11977623" y="13081000"/>
            <a:ext cx="416053" cy="46710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825500">
              <a:defRPr sz="22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Body Level One…"/>
          <p:cNvSpPr txBox="1"/>
          <p:nvPr>
            <p:ph type="body" sz="quarter" idx="1"/>
          </p:nvPr>
        </p:nvSpPr>
        <p:spPr>
          <a:xfrm>
            <a:off x="2853634" y="460978"/>
            <a:ext cx="20117475" cy="165055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9" name="Espace réservé du texte 26"/>
          <p:cNvSpPr/>
          <p:nvPr>
            <p:ph type="body" sz="quarter" idx="21"/>
          </p:nvPr>
        </p:nvSpPr>
        <p:spPr>
          <a:xfrm>
            <a:off x="2853631" y="23300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</a:defRPr>
            </a:pPr>
          </a:p>
        </p:txBody>
      </p:sp>
      <p:sp>
        <p:nvSpPr>
          <p:cNvPr id="20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SkyFall Done"/>
                <a:ea typeface="SkyFall Done"/>
                <a:cs typeface="SkyFall Done"/>
                <a:sym typeface="SkyFall Don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u en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7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3201" y="-149227"/>
            <a:ext cx="24684570" cy="13919204"/>
          </a:xfrm>
          <a:prstGeom prst="rect">
            <a:avLst/>
          </a:prstGeom>
          <a:ln w="12700">
            <a:miter lim="400000"/>
          </a:ln>
        </p:spPr>
      </p:pic>
      <p:sp>
        <p:nvSpPr>
          <p:cNvPr id="2048" name="Body Level One…"/>
          <p:cNvSpPr txBox="1"/>
          <p:nvPr>
            <p:ph type="body" idx="1"/>
          </p:nvPr>
        </p:nvSpPr>
        <p:spPr>
          <a:xfrm>
            <a:off x="380916" y="428578"/>
            <a:ext cx="23241166" cy="117634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4200"/>
              </a:spcBef>
              <a:defRPr sz="17600">
                <a:solidFill>
                  <a:srgbClr val="FFFFFF"/>
                </a:solidFill>
              </a:defRPr>
            </a:lvl1pPr>
            <a:lvl2pPr>
              <a:spcBef>
                <a:spcPts val="4200"/>
              </a:spcBef>
              <a:defRPr sz="17600">
                <a:solidFill>
                  <a:srgbClr val="FFFFFF"/>
                </a:solidFill>
              </a:defRPr>
            </a:lvl2pPr>
            <a:lvl3pPr>
              <a:spcBef>
                <a:spcPts val="4200"/>
              </a:spcBef>
              <a:defRPr sz="17600">
                <a:solidFill>
                  <a:srgbClr val="FFFFFF"/>
                </a:solidFill>
              </a:defRPr>
            </a:lvl3pPr>
            <a:lvl4pPr>
              <a:spcBef>
                <a:spcPts val="4200"/>
              </a:spcBef>
              <a:defRPr sz="17600">
                <a:solidFill>
                  <a:srgbClr val="FFFFFF"/>
                </a:solidFill>
              </a:defRPr>
            </a:lvl4pPr>
            <a:lvl5pPr>
              <a:spcBef>
                <a:spcPts val="4200"/>
              </a:spcBef>
              <a:defRPr sz="176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SOMMAIRE2">
    <p:bg>
      <p:bgPr>
        <a:solidFill>
          <a:srgbClr val="92D0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Text"/>
          <p:cNvSpPr txBox="1"/>
          <p:nvPr>
            <p:ph type="title"/>
          </p:nvPr>
        </p:nvSpPr>
        <p:spPr>
          <a:xfrm>
            <a:off x="15166976" y="13101316"/>
            <a:ext cx="9217025" cy="521297"/>
          </a:xfrm>
          <a:prstGeom prst="rect">
            <a:avLst/>
          </a:prstGeom>
          <a:ln w="12700"/>
        </p:spPr>
        <p:txBody>
          <a:bodyPr lIns="0" tIns="0" rIns="0" bIns="0" anchor="t">
            <a:normAutofit fontScale="100000" lnSpcReduction="0"/>
          </a:bodyPr>
          <a:lstStyle>
            <a:lvl1pPr algn="l">
              <a:defRPr sz="3200">
                <a:solidFill>
                  <a:srgbClr val="37354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5" name="Body Level One…"/>
          <p:cNvSpPr txBox="1"/>
          <p:nvPr>
            <p:ph type="body" idx="1"/>
          </p:nvPr>
        </p:nvSpPr>
        <p:spPr>
          <a:xfrm>
            <a:off x="2842834" y="231775"/>
            <a:ext cx="21314836" cy="12674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1pPr>
            <a:lvl2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2pPr>
            <a:lvl3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3pPr>
            <a:lvl4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4pPr>
            <a:lvl5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6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688" y="12597550"/>
            <a:ext cx="905934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15745" y="13899094"/>
            <a:ext cx="1253068" cy="118533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93C7B"/>
          </a:solidFill>
          <a:ln w="25400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</a:defRPr>
            </a:pPr>
          </a:p>
        </p:txBody>
      </p:sp>
      <p:pic>
        <p:nvPicPr>
          <p:cNvPr id="24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650"/>
          <a:stretch>
            <a:fillRect/>
          </a:stretch>
        </p:blipFill>
        <p:spPr>
          <a:xfrm>
            <a:off x="30103" y="-30099"/>
            <a:ext cx="24384001" cy="137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Body Level One…"/>
          <p:cNvSpPr txBox="1"/>
          <p:nvPr>
            <p:ph type="body" idx="1"/>
          </p:nvPr>
        </p:nvSpPr>
        <p:spPr>
          <a:xfrm>
            <a:off x="4625426" y="2648674"/>
            <a:ext cx="19507551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Title Text"/>
          <p:cNvSpPr txBox="1"/>
          <p:nvPr>
            <p:ph type="title"/>
          </p:nvPr>
        </p:nvSpPr>
        <p:spPr>
          <a:xfrm>
            <a:off x="829738" y="299202"/>
            <a:ext cx="23303239" cy="26511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b="1" sz="9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27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642" y="10839053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 TITRE 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/>
          <p:nvPr>
            <p:ph type="title"/>
          </p:nvPr>
        </p:nvSpPr>
        <p:spPr>
          <a:xfrm>
            <a:off x="2219015" y="186626"/>
            <a:ext cx="20247193" cy="13688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COURRI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/>
          <p:nvPr>
            <p:ph type="title"/>
          </p:nvPr>
        </p:nvSpPr>
        <p:spPr>
          <a:xfrm>
            <a:off x="1288562" y="2866213"/>
            <a:ext cx="22003959" cy="615552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 sz="96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4" name="Body Level One…"/>
          <p:cNvSpPr txBox="1"/>
          <p:nvPr>
            <p:ph type="body" sz="quarter" idx="1"/>
          </p:nvPr>
        </p:nvSpPr>
        <p:spPr>
          <a:xfrm>
            <a:off x="848080" y="10685021"/>
            <a:ext cx="22003959" cy="303098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1100"/>
              </a:spcBef>
              <a:defRPr b="1" sz="48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  <a:lvl2pPr indent="342886" algn="ctr">
              <a:spcBef>
                <a:spcPts val="1100"/>
              </a:spcBef>
              <a:defRPr b="1" sz="48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2pPr>
            <a:lvl3pPr indent="685773" algn="ctr">
              <a:spcBef>
                <a:spcPts val="1100"/>
              </a:spcBef>
              <a:defRPr b="1" sz="48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3pPr>
            <a:lvl4pPr indent="1028659" algn="ctr">
              <a:spcBef>
                <a:spcPts val="1100"/>
              </a:spcBef>
              <a:defRPr b="1" sz="48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4pPr>
            <a:lvl5pPr indent="1371544" algn="ctr">
              <a:spcBef>
                <a:spcPts val="1100"/>
              </a:spcBef>
              <a:defRPr b="1" sz="4800">
                <a:solidFill>
                  <a:srgbClr val="373545"/>
                </a:solidFill>
                <a:latin typeface="Courier New"/>
                <a:ea typeface="Courier New"/>
                <a:cs typeface="Courier New"/>
                <a:sym typeface="Courier New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RRE/TITREBLANC">
    <p:bg>
      <p:bgPr>
        <a:gradFill flip="none" rotWithShape="1">
          <a:gsLst>
            <a:gs pos="58000">
              <a:srgbClr val="FFFFFF"/>
            </a:gs>
            <a:gs pos="89000">
              <a:srgbClr val="A6A6A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 1" descr="Image 1"/>
          <p:cNvPicPr>
            <a:picLocks noChangeAspect="1"/>
          </p:cNvPicPr>
          <p:nvPr/>
        </p:nvPicPr>
        <p:blipFill>
          <a:blip r:embed="rId2">
            <a:extLst/>
          </a:blip>
          <a:srcRect l="24330" t="0" r="0" b="0"/>
          <a:stretch>
            <a:fillRect/>
          </a:stretch>
        </p:blipFill>
        <p:spPr>
          <a:xfrm>
            <a:off x="3743061" y="521295"/>
            <a:ext cx="17665963" cy="124690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74700" dist="368300" dir="2700000">
              <a:srgbClr val="333333">
                <a:alpha val="64999"/>
              </a:srgbClr>
            </a:outerShdw>
          </a:effectLst>
        </p:spPr>
      </p:pic>
      <p:sp>
        <p:nvSpPr>
          <p:cNvPr id="233" name="Title Text"/>
          <p:cNvSpPr txBox="1"/>
          <p:nvPr>
            <p:ph type="title"/>
          </p:nvPr>
        </p:nvSpPr>
        <p:spPr>
          <a:xfrm>
            <a:off x="3935085" y="971599"/>
            <a:ext cx="17193407" cy="11359010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>
            <a:lvl1pPr>
              <a:lnSpc>
                <a:spcPct val="80000"/>
              </a:lnSpc>
              <a:defRPr b="1" spc="-1352" sz="22800">
                <a:solidFill>
                  <a:srgbClr val="BFBFB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234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000" y="10927257"/>
            <a:ext cx="1409700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E L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9814" y="-1"/>
            <a:ext cx="2524461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itle Text"/>
          <p:cNvSpPr txBox="1"/>
          <p:nvPr>
            <p:ph type="title"/>
          </p:nvPr>
        </p:nvSpPr>
        <p:spPr>
          <a:xfrm>
            <a:off x="3234229" y="363834"/>
            <a:ext cx="20247193" cy="228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4" name="Body Level One…"/>
          <p:cNvSpPr txBox="1"/>
          <p:nvPr>
            <p:ph type="body" idx="1"/>
          </p:nvPr>
        </p:nvSpPr>
        <p:spPr>
          <a:xfrm>
            <a:off x="3234229" y="3014962"/>
            <a:ext cx="20247193" cy="102505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342886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EXTE ST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 3" descr="Image 3"/>
          <p:cNvPicPr>
            <a:picLocks noChangeAspect="1"/>
          </p:cNvPicPr>
          <p:nvPr/>
        </p:nvPicPr>
        <p:blipFill>
          <a:blip r:embed="rId2">
            <a:extLst/>
          </a:blip>
          <a:srcRect l="0" t="0" r="0" b="963"/>
          <a:stretch>
            <a:fillRect/>
          </a:stretch>
        </p:blipFill>
        <p:spPr>
          <a:xfrm>
            <a:off x="-39596" y="-66146"/>
            <a:ext cx="24469952" cy="1379523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itle Text"/>
          <p:cNvSpPr txBox="1"/>
          <p:nvPr>
            <p:ph type="title"/>
          </p:nvPr>
        </p:nvSpPr>
        <p:spPr>
          <a:xfrm>
            <a:off x="4172991" y="363834"/>
            <a:ext cx="19252457" cy="228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4" name="Body Level One…"/>
          <p:cNvSpPr txBox="1"/>
          <p:nvPr>
            <p:ph type="body" idx="1"/>
          </p:nvPr>
        </p:nvSpPr>
        <p:spPr>
          <a:xfrm>
            <a:off x="4172991" y="3014962"/>
            <a:ext cx="19252457" cy="102505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342886"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Text"/>
          <p:cNvSpPr txBox="1"/>
          <p:nvPr>
            <p:ph type="title"/>
          </p:nvPr>
        </p:nvSpPr>
        <p:spPr>
          <a:xfrm>
            <a:off x="-1" y="95250"/>
            <a:ext cx="24384001" cy="26511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63" name="Body Level One…"/>
          <p:cNvSpPr txBox="1"/>
          <p:nvPr>
            <p:ph type="body" idx="1"/>
          </p:nvPr>
        </p:nvSpPr>
        <p:spPr>
          <a:xfrm>
            <a:off x="1248834" y="2823634"/>
            <a:ext cx="20734869" cy="1017693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ag_Line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 Text"/>
          <p:cNvSpPr txBox="1"/>
          <p:nvPr>
            <p:ph type="title"/>
          </p:nvPr>
        </p:nvSpPr>
        <p:spPr>
          <a:xfrm>
            <a:off x="1038495" y="6100874"/>
            <a:ext cx="22303837" cy="15142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pc="-592" sz="10800">
                <a:solidFill>
                  <a:srgbClr val="FFFFFF">
                    <a:alpha val="99000"/>
                  </a:srgbClr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 Text"/>
          <p:cNvSpPr txBox="1"/>
          <p:nvPr>
            <p:ph type="title"/>
          </p:nvPr>
        </p:nvSpPr>
        <p:spPr>
          <a:xfrm>
            <a:off x="11315368" y="489687"/>
            <a:ext cx="12589935" cy="1270501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>
              <a:defRPr spc="-599" sz="91600">
                <a:solidFill>
                  <a:srgbClr val="FFFFFF">
                    <a:alpha val="99000"/>
                  </a:srgbClr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0" name="Oval 2"/>
          <p:cNvSpPr/>
          <p:nvPr/>
        </p:nvSpPr>
        <p:spPr>
          <a:xfrm>
            <a:off x="14607748" y="-73545"/>
            <a:ext cx="3658556" cy="3657601"/>
          </a:xfrm>
          <a:prstGeom prst="ellipse">
            <a:avLst/>
          </a:prstGeom>
          <a:ln w="76200">
            <a:solidFill>
              <a:srgbClr val="000000">
                <a:alpha val="1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81" name="Oval 3"/>
          <p:cNvSpPr/>
          <p:nvPr/>
        </p:nvSpPr>
        <p:spPr>
          <a:xfrm>
            <a:off x="6693372" y="3063559"/>
            <a:ext cx="2342444" cy="2341836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82" name="Oval 4"/>
          <p:cNvSpPr/>
          <p:nvPr/>
        </p:nvSpPr>
        <p:spPr>
          <a:xfrm>
            <a:off x="1317228" y="8202149"/>
            <a:ext cx="1750476" cy="1750023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83" name="Oval 5"/>
          <p:cNvSpPr/>
          <p:nvPr/>
        </p:nvSpPr>
        <p:spPr>
          <a:xfrm>
            <a:off x="17151565" y="2400357"/>
            <a:ext cx="1331212" cy="1330865"/>
          </a:xfrm>
          <a:prstGeom prst="ellipse">
            <a:avLst/>
          </a:prstGeom>
          <a:ln w="762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84" name="Oval 6"/>
          <p:cNvSpPr/>
          <p:nvPr/>
        </p:nvSpPr>
        <p:spPr>
          <a:xfrm>
            <a:off x="18985372" y="10999805"/>
            <a:ext cx="2342444" cy="2341835"/>
          </a:xfrm>
          <a:prstGeom prst="ellipse">
            <a:avLst/>
          </a:prstGeom>
          <a:ln w="2032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85" name="Oval 7"/>
          <p:cNvSpPr/>
          <p:nvPr/>
        </p:nvSpPr>
        <p:spPr>
          <a:xfrm>
            <a:off x="21516643" y="9655525"/>
            <a:ext cx="1548230" cy="1547825"/>
          </a:xfrm>
          <a:prstGeom prst="ellipse">
            <a:avLst/>
          </a:prstGeom>
          <a:ln w="508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86" name="Oval 8"/>
          <p:cNvSpPr/>
          <p:nvPr/>
        </p:nvSpPr>
        <p:spPr>
          <a:xfrm>
            <a:off x="23079692" y="11893047"/>
            <a:ext cx="633590" cy="633425"/>
          </a:xfrm>
          <a:prstGeom prst="ellipse">
            <a:avLst/>
          </a:prstGeom>
          <a:ln w="50800">
            <a:solidFill>
              <a:srgbClr val="000000">
                <a:alpha val="2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87" name="Oval 9"/>
          <p:cNvSpPr/>
          <p:nvPr/>
        </p:nvSpPr>
        <p:spPr>
          <a:xfrm>
            <a:off x="567351" y="9374655"/>
            <a:ext cx="4723804" cy="4722577"/>
          </a:xfrm>
          <a:prstGeom prst="ellipse">
            <a:avLst/>
          </a:prstGeom>
          <a:ln w="152400">
            <a:solidFill>
              <a:srgbClr val="000000">
                <a:alpha val="1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88" name="Oval 10"/>
          <p:cNvSpPr/>
          <p:nvPr/>
        </p:nvSpPr>
        <p:spPr>
          <a:xfrm>
            <a:off x="3007719" y="2231263"/>
            <a:ext cx="2511804" cy="2511154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89" name="Oval 11"/>
          <p:cNvSpPr/>
          <p:nvPr/>
        </p:nvSpPr>
        <p:spPr>
          <a:xfrm>
            <a:off x="5377325" y="1025965"/>
            <a:ext cx="1026651" cy="1026385"/>
          </a:xfrm>
          <a:prstGeom prst="ellipse">
            <a:avLst/>
          </a:prstGeom>
          <a:ln w="50800">
            <a:solidFill>
              <a:srgbClr val="000000">
                <a:alpha val="2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90" name="Oval 12"/>
          <p:cNvSpPr/>
          <p:nvPr/>
        </p:nvSpPr>
        <p:spPr>
          <a:xfrm>
            <a:off x="22405240" y="905338"/>
            <a:ext cx="489078" cy="488950"/>
          </a:xfrm>
          <a:prstGeom prst="ellipse">
            <a:avLst/>
          </a:prstGeom>
          <a:ln w="50800">
            <a:solidFill>
              <a:srgbClr val="000000">
                <a:alpha val="1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91" name="Oval 13"/>
          <p:cNvSpPr/>
          <p:nvPr/>
        </p:nvSpPr>
        <p:spPr>
          <a:xfrm>
            <a:off x="22318237" y="3758066"/>
            <a:ext cx="1750476" cy="1750023"/>
          </a:xfrm>
          <a:prstGeom prst="ellipse">
            <a:avLst/>
          </a:prstGeom>
          <a:ln w="25400">
            <a:solidFill>
              <a:srgbClr val="000000">
                <a:alpha val="20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92" name="Oval 14"/>
          <p:cNvSpPr/>
          <p:nvPr/>
        </p:nvSpPr>
        <p:spPr>
          <a:xfrm>
            <a:off x="9949495" y="10820565"/>
            <a:ext cx="1207127" cy="1206811"/>
          </a:xfrm>
          <a:prstGeom prst="ellipse">
            <a:avLst/>
          </a:prstGeom>
          <a:ln w="1016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93" name="Oval 15"/>
          <p:cNvSpPr/>
          <p:nvPr/>
        </p:nvSpPr>
        <p:spPr>
          <a:xfrm>
            <a:off x="11261797" y="9363748"/>
            <a:ext cx="2060753" cy="2060220"/>
          </a:xfrm>
          <a:prstGeom prst="ellipse">
            <a:avLst/>
          </a:prstGeom>
          <a:ln w="152400">
            <a:solidFill>
              <a:srgbClr val="000000">
                <a:alpha val="5000"/>
              </a:srgbClr>
            </a:solidFill>
          </a:ln>
        </p:spPr>
        <p:txBody>
          <a:bodyPr lIns="121919" tIns="121919" rIns="121919" bIns="121919" anchor="ctr"/>
          <a:lstStyle/>
          <a:p>
            <a:pPr algn="ctr" defTabSz="1826693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2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SSFOND">
    <p:bg>
      <p:bgPr>
        <a:solidFill>
          <a:srgbClr val="CEDB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Pi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Body Level One…"/>
          <p:cNvSpPr txBox="1"/>
          <p:nvPr>
            <p:ph type="body" sz="half" idx="1"/>
          </p:nvPr>
        </p:nvSpPr>
        <p:spPr>
          <a:xfrm>
            <a:off x="1248834" y="1262527"/>
            <a:ext cx="21886335" cy="425132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Text Placeholder 8"/>
          <p:cNvSpPr/>
          <p:nvPr>
            <p:ph type="body" sz="quarter" idx="21"/>
          </p:nvPr>
        </p:nvSpPr>
        <p:spPr>
          <a:xfrm>
            <a:off x="1248834" y="8013698"/>
            <a:ext cx="21886335" cy="1148556"/>
          </a:xfrm>
          <a:prstGeom prst="rect">
            <a:avLst/>
          </a:prstGeom>
          <a:ln w="12700"/>
        </p:spPr>
        <p:txBody>
          <a:bodyPr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1500"/>
              </a:spcBef>
              <a:defRPr spc="-266" sz="64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549E97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36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993422"/>
            <a:ext cx="24384001" cy="16286105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Body Level One…"/>
          <p:cNvSpPr txBox="1"/>
          <p:nvPr>
            <p:ph type="body" idx="1"/>
          </p:nvPr>
        </p:nvSpPr>
        <p:spPr>
          <a:xfrm>
            <a:off x="3514581" y="2623274"/>
            <a:ext cx="20869421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500"/>
              </a:spcBef>
              <a:defRPr b="1" sz="6400">
                <a:solidFill>
                  <a:srgbClr val="FFFFFF"/>
                </a:solidFill>
              </a:defRPr>
            </a:lvl1pPr>
            <a:lvl2pPr>
              <a:spcBef>
                <a:spcPts val="1500"/>
              </a:spcBef>
              <a:defRPr b="1" sz="6400">
                <a:solidFill>
                  <a:srgbClr val="FFFFFF"/>
                </a:solidFill>
              </a:defRPr>
            </a:lvl2pPr>
            <a:lvl3pPr>
              <a:spcBef>
                <a:spcPts val="1500"/>
              </a:spcBef>
              <a:defRPr b="1" sz="6400">
                <a:solidFill>
                  <a:srgbClr val="FFFFFF"/>
                </a:solidFill>
              </a:defRPr>
            </a:lvl3pPr>
            <a:lvl4pPr>
              <a:spcBef>
                <a:spcPts val="1500"/>
              </a:spcBef>
              <a:defRPr b="1" sz="6400">
                <a:solidFill>
                  <a:srgbClr val="FFFFFF"/>
                </a:solidFill>
              </a:defRPr>
            </a:lvl4pPr>
            <a:lvl5pPr>
              <a:spcBef>
                <a:spcPts val="1500"/>
              </a:spcBef>
              <a:defRPr b="1" sz="6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829738" y="299202"/>
            <a:ext cx="23303239" cy="2651126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l">
              <a:defRPr b="1" sz="88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39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782" y="10878641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Green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Body Level One…"/>
          <p:cNvSpPr txBox="1"/>
          <p:nvPr>
            <p:ph type="body" sz="half" idx="1"/>
          </p:nvPr>
        </p:nvSpPr>
        <p:spPr>
          <a:xfrm>
            <a:off x="1054770" y="3546479"/>
            <a:ext cx="21886335" cy="425132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8" name="Text Placeholder 8"/>
          <p:cNvSpPr/>
          <p:nvPr>
            <p:ph type="body" sz="quarter" idx="21"/>
          </p:nvPr>
        </p:nvSpPr>
        <p:spPr>
          <a:xfrm>
            <a:off x="1248842" y="8013701"/>
            <a:ext cx="21886335" cy="1148556"/>
          </a:xfrm>
          <a:prstGeom prst="rect">
            <a:avLst/>
          </a:prstGeom>
          <a:ln w="12700"/>
        </p:spPr>
        <p:txBody>
          <a:bodyPr>
            <a:normAutofit fontScale="100000" lnSpcReduction="0"/>
          </a:bodyPr>
          <a:lstStyle/>
          <a:p>
            <a:pPr defTabSz="1371671">
              <a:lnSpc>
                <a:spcPct val="90000"/>
              </a:lnSpc>
              <a:spcBef>
                <a:spcPts val="1100"/>
              </a:spcBef>
              <a:defRPr spc="-266" sz="48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itle Text"/>
          <p:cNvSpPr txBox="1"/>
          <p:nvPr>
            <p:ph type="title"/>
          </p:nvPr>
        </p:nvSpPr>
        <p:spPr>
          <a:xfrm>
            <a:off x="-1" y="95250"/>
            <a:ext cx="24384001" cy="26511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27" name="Body Level One…"/>
          <p:cNvSpPr txBox="1"/>
          <p:nvPr>
            <p:ph type="body" idx="1"/>
          </p:nvPr>
        </p:nvSpPr>
        <p:spPr>
          <a:xfrm>
            <a:off x="1248842" y="2441509"/>
            <a:ext cx="21886335" cy="1045468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400"/>
              </a:spcBef>
              <a:defRPr sz="5800"/>
            </a:lvl1pPr>
            <a:lvl2pPr indent="0">
              <a:spcBef>
                <a:spcPts val="1400"/>
              </a:spcBef>
              <a:defRPr sz="5800"/>
            </a:lvl2pPr>
            <a:lvl3pPr indent="0">
              <a:spcBef>
                <a:spcPts val="1400"/>
              </a:spcBef>
              <a:defRPr sz="5800"/>
            </a:lvl3pPr>
            <a:lvl4pPr>
              <a:spcBef>
                <a:spcPts val="1400"/>
              </a:spcBef>
              <a:defRPr sz="5800"/>
            </a:lvl4pPr>
            <a:lvl5pPr>
              <a:spcBef>
                <a:spcPts val="1400"/>
              </a:spcBef>
              <a:defRPr sz="5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 Text"/>
          <p:cNvSpPr txBox="1"/>
          <p:nvPr>
            <p:ph type="title"/>
          </p:nvPr>
        </p:nvSpPr>
        <p:spPr>
          <a:xfrm>
            <a:off x="8351576" y="329274"/>
            <a:ext cx="15361708" cy="5184577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6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36" name="Body Level One…"/>
          <p:cNvSpPr txBox="1"/>
          <p:nvPr>
            <p:ph type="body" sz="half" idx="1"/>
          </p:nvPr>
        </p:nvSpPr>
        <p:spPr>
          <a:xfrm>
            <a:off x="484844" y="6089917"/>
            <a:ext cx="11323117" cy="729681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800"/>
              </a:spcBef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spcBef>
                <a:spcPts val="800"/>
              </a:spcBef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spcBef>
                <a:spcPts val="800"/>
              </a:spcBef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spcBef>
                <a:spcPts val="800"/>
              </a:spcBef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spcBef>
                <a:spcPts val="800"/>
              </a:spcBef>
              <a:defRPr sz="3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Picture Placeholder 2"/>
          <p:cNvSpPr/>
          <p:nvPr>
            <p:ph type="pic" sz="quarter" idx="21"/>
          </p:nvPr>
        </p:nvSpPr>
        <p:spPr>
          <a:xfrm>
            <a:off x="478698" y="329285"/>
            <a:ext cx="7488833" cy="4224468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Text"/>
          <p:cNvSpPr txBox="1"/>
          <p:nvPr>
            <p:ph type="title"/>
          </p:nvPr>
        </p:nvSpPr>
        <p:spPr>
          <a:xfrm>
            <a:off x="-1" y="95250"/>
            <a:ext cx="24384001" cy="26511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46" name="Body Level One…"/>
          <p:cNvSpPr txBox="1"/>
          <p:nvPr>
            <p:ph type="body" idx="1"/>
          </p:nvPr>
        </p:nvSpPr>
        <p:spPr>
          <a:xfrm>
            <a:off x="1248837" y="2823634"/>
            <a:ext cx="20734868" cy="1017693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itle Text"/>
          <p:cNvSpPr txBox="1"/>
          <p:nvPr>
            <p:ph type="title"/>
          </p:nvPr>
        </p:nvSpPr>
        <p:spPr>
          <a:xfrm>
            <a:off x="-1" y="95250"/>
            <a:ext cx="24384001" cy="2651126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55" name="Body Level One…"/>
          <p:cNvSpPr txBox="1"/>
          <p:nvPr>
            <p:ph type="body" idx="1"/>
          </p:nvPr>
        </p:nvSpPr>
        <p:spPr>
          <a:xfrm>
            <a:off x="1248837" y="2823634"/>
            <a:ext cx="20734868" cy="1017693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Light Blue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Body Level One…"/>
          <p:cNvSpPr txBox="1"/>
          <p:nvPr>
            <p:ph type="body" sz="half" idx="1"/>
          </p:nvPr>
        </p:nvSpPr>
        <p:spPr>
          <a:xfrm>
            <a:off x="1248834" y="905338"/>
            <a:ext cx="21886335" cy="425132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4" name="Text Placeholder 8"/>
          <p:cNvSpPr/>
          <p:nvPr>
            <p:ph type="body" sz="quarter" idx="21"/>
          </p:nvPr>
        </p:nvSpPr>
        <p:spPr>
          <a:xfrm>
            <a:off x="1248834" y="8013698"/>
            <a:ext cx="21886335" cy="1148556"/>
          </a:xfrm>
          <a:prstGeom prst="rect">
            <a:avLst/>
          </a:prstGeom>
          <a:ln w="12700"/>
        </p:spPr>
        <p:txBody>
          <a:bodyPr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1500"/>
              </a:spcBef>
              <a:defRPr spc="-266" sz="64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3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">
    <p:bg>
      <p:bgPr>
        <a:solidFill>
          <a:srgbClr val="A6A6A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icture Placeholder 2"/>
          <p:cNvSpPr/>
          <p:nvPr>
            <p:ph type="pic" idx="21"/>
          </p:nvPr>
        </p:nvSpPr>
        <p:spPr>
          <a:xfrm>
            <a:off x="-1" y="-1"/>
            <a:ext cx="24384001" cy="13715998"/>
          </a:xfrm>
          <a:prstGeom prst="rect">
            <a:avLst/>
          </a:prstGeom>
          <a:ln w="12700"/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73" name="Title Text"/>
          <p:cNvSpPr txBox="1"/>
          <p:nvPr>
            <p:ph type="title"/>
          </p:nvPr>
        </p:nvSpPr>
        <p:spPr>
          <a:xfrm>
            <a:off x="670719" y="1314714"/>
            <a:ext cx="18288001" cy="4775201"/>
          </a:xfrm>
          <a:prstGeom prst="rect">
            <a:avLst/>
          </a:prstGeom>
          <a:ln w="12700"/>
        </p:spPr>
        <p:txBody>
          <a:bodyPr lIns="0" tIns="0" rIns="0" bIns="0" anchor="t">
            <a:normAutofit fontScale="100000" lnSpcReduction="0"/>
          </a:bodyPr>
          <a:lstStyle>
            <a:lvl1pPr algn="l">
              <a:defRPr sz="192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4" name="Body Level One…"/>
          <p:cNvSpPr txBox="1"/>
          <p:nvPr>
            <p:ph type="body" sz="quarter" idx="1"/>
          </p:nvPr>
        </p:nvSpPr>
        <p:spPr>
          <a:xfrm>
            <a:off x="3047999" y="11501942"/>
            <a:ext cx="18288001" cy="298674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1500"/>
              </a:spcBef>
              <a:defRPr sz="6400">
                <a:solidFill>
                  <a:srgbClr val="FFFFFF"/>
                </a:solidFill>
              </a:defRPr>
            </a:lvl1pPr>
            <a:lvl2pPr indent="457200" algn="ctr">
              <a:spcBef>
                <a:spcPts val="1500"/>
              </a:spcBef>
              <a:defRPr sz="6400">
                <a:solidFill>
                  <a:srgbClr val="FFFFFF"/>
                </a:solidFill>
              </a:defRPr>
            </a:lvl2pPr>
            <a:lvl3pPr indent="914400" algn="ctr">
              <a:spcBef>
                <a:spcPts val="1500"/>
              </a:spcBef>
              <a:defRPr sz="6400">
                <a:solidFill>
                  <a:srgbClr val="FFFFFF"/>
                </a:solidFill>
              </a:defRPr>
            </a:lvl3pPr>
            <a:lvl4pPr indent="1371600" algn="ctr">
              <a:spcBef>
                <a:spcPts val="1500"/>
              </a:spcBef>
              <a:defRPr sz="6400">
                <a:solidFill>
                  <a:srgbClr val="FFFFFF"/>
                </a:solidFill>
              </a:defRPr>
            </a:lvl4pPr>
            <a:lvl5pPr indent="1828800" algn="ctr">
              <a:spcBef>
                <a:spcPts val="1500"/>
              </a:spcBef>
              <a:defRPr sz="6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initionCitation">
    <p:bg>
      <p:bgPr>
        <a:solidFill>
          <a:srgbClr val="404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itle Text"/>
          <p:cNvSpPr txBox="1"/>
          <p:nvPr>
            <p:ph type="title"/>
          </p:nvPr>
        </p:nvSpPr>
        <p:spPr>
          <a:xfrm>
            <a:off x="1905002" y="1178719"/>
            <a:ext cx="21859876" cy="2940100"/>
          </a:xfrm>
          <a:prstGeom prst="rect">
            <a:avLst/>
          </a:prstGeom>
          <a:ln w="12700"/>
        </p:spPr>
        <p:txBody>
          <a:bodyPr lIns="0" tIns="0" rIns="0" bIns="0" anchor="t">
            <a:normAutofit fontScale="100000" lnSpcReduction="0"/>
          </a:bodyPr>
          <a:lstStyle>
            <a:lvl1pPr algn="l">
              <a:lnSpc>
                <a:spcPts val="18100"/>
              </a:lnSpc>
              <a:defRPr b="1" spc="-418" sz="17200">
                <a:solidFill>
                  <a:srgbClr val="73BE4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83" name="Body Level One…"/>
          <p:cNvSpPr txBox="1"/>
          <p:nvPr>
            <p:ph type="body" sz="half" idx="1"/>
          </p:nvPr>
        </p:nvSpPr>
        <p:spPr>
          <a:xfrm>
            <a:off x="1905002" y="5679282"/>
            <a:ext cx="22145626" cy="3504903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>
            <a:lvl1pPr algn="just">
              <a:lnSpc>
                <a:spcPts val="10600"/>
              </a:lnSpc>
              <a:spcBef>
                <a:spcPts val="1500"/>
              </a:spcBef>
              <a:defRPr sz="6400">
                <a:solidFill>
                  <a:srgbClr val="D9D9D9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indent="241093" algn="just">
              <a:lnSpc>
                <a:spcPts val="10600"/>
              </a:lnSpc>
              <a:spcBef>
                <a:spcPts val="1500"/>
              </a:spcBef>
              <a:defRPr sz="6400">
                <a:solidFill>
                  <a:srgbClr val="D9D9D9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indent="482186" algn="just">
              <a:lnSpc>
                <a:spcPts val="10600"/>
              </a:lnSpc>
              <a:spcBef>
                <a:spcPts val="1500"/>
              </a:spcBef>
              <a:defRPr sz="6400">
                <a:solidFill>
                  <a:srgbClr val="D9D9D9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indent="723279" algn="just">
              <a:lnSpc>
                <a:spcPts val="10600"/>
              </a:lnSpc>
              <a:spcBef>
                <a:spcPts val="1500"/>
              </a:spcBef>
              <a:defRPr sz="6400">
                <a:solidFill>
                  <a:srgbClr val="D9D9D9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indent="964372" algn="just">
              <a:lnSpc>
                <a:spcPts val="10600"/>
              </a:lnSpc>
              <a:spcBef>
                <a:spcPts val="1500"/>
              </a:spcBef>
              <a:defRPr sz="6400">
                <a:solidFill>
                  <a:srgbClr val="D9D9D9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Espace réservé du texte 4"/>
          <p:cNvSpPr/>
          <p:nvPr>
            <p:ph type="body" sz="quarter" idx="21"/>
          </p:nvPr>
        </p:nvSpPr>
        <p:spPr>
          <a:xfrm>
            <a:off x="3619498" y="12751595"/>
            <a:ext cx="20431126" cy="964406"/>
          </a:xfrm>
          <a:prstGeom prst="rect">
            <a:avLst/>
          </a:prstGeom>
          <a:ln w="12700"/>
        </p:spPr>
        <p:txBody>
          <a:bodyPr>
            <a:normAutofit fontScale="100000" lnSpcReduction="0"/>
          </a:bodyPr>
          <a:lstStyle/>
          <a:p>
            <a:pPr algn="r">
              <a:spcBef>
                <a:spcPts val="800"/>
              </a:spcBef>
              <a:defRPr i="1" sz="3600">
                <a:solidFill>
                  <a:srgbClr val="73BE44"/>
                </a:solidFill>
              </a:defRPr>
            </a:pPr>
          </a:p>
        </p:txBody>
      </p:sp>
      <p:sp>
        <p:nvSpPr>
          <p:cNvPr id="3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itle Text"/>
          <p:cNvSpPr txBox="1"/>
          <p:nvPr>
            <p:ph type="title"/>
          </p:nvPr>
        </p:nvSpPr>
        <p:spPr>
          <a:xfrm>
            <a:off x="619125" y="-1"/>
            <a:ext cx="23050504" cy="1928815"/>
          </a:xfrm>
          <a:prstGeom prst="rect">
            <a:avLst/>
          </a:prstGeom>
          <a:ln w="12700"/>
        </p:spPr>
        <p:txBody>
          <a:bodyPr lIns="0" tIns="0" rIns="0" bIns="0" anchor="t">
            <a:normAutofit fontScale="100000" lnSpcReduction="0"/>
          </a:bodyPr>
          <a:lstStyle>
            <a:lvl1pPr>
              <a:defRPr b="1" spc="-1142" sz="12400">
                <a:solidFill>
                  <a:srgbClr val="73BE4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93" name="Body Level One…"/>
          <p:cNvSpPr txBox="1"/>
          <p:nvPr>
            <p:ph type="body" sz="quarter" idx="1"/>
          </p:nvPr>
        </p:nvSpPr>
        <p:spPr>
          <a:xfrm>
            <a:off x="2476500" y="12965906"/>
            <a:ext cx="21574126" cy="750094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>
            <a:lvl1pPr algn="r">
              <a:spcBef>
                <a:spcPts val="600"/>
              </a:spcBef>
              <a:defRPr sz="2600"/>
            </a:lvl1pPr>
            <a:lvl2pPr indent="241093" algn="r">
              <a:spcBef>
                <a:spcPts val="600"/>
              </a:spcBef>
              <a:defRPr sz="2600"/>
            </a:lvl2pPr>
            <a:lvl3pPr indent="482186" algn="r">
              <a:spcBef>
                <a:spcPts val="600"/>
              </a:spcBef>
              <a:defRPr sz="2600"/>
            </a:lvl3pPr>
            <a:lvl4pPr indent="723279" algn="r">
              <a:spcBef>
                <a:spcPts val="600"/>
              </a:spcBef>
              <a:defRPr sz="2600"/>
            </a:lvl4pPr>
            <a:lvl5pPr indent="964372" algn="r">
              <a:spcBef>
                <a:spcPts val="600"/>
              </a:spcBef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3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6C1869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</a:defRPr>
            </a:pPr>
          </a:p>
        </p:txBody>
      </p:sp>
      <p:pic>
        <p:nvPicPr>
          <p:cNvPr id="48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6829" y="-255182"/>
            <a:ext cx="24837657" cy="1397118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Body Level One…"/>
          <p:cNvSpPr txBox="1"/>
          <p:nvPr>
            <p:ph type="body" idx="1"/>
          </p:nvPr>
        </p:nvSpPr>
        <p:spPr>
          <a:xfrm>
            <a:off x="4323765" y="2603629"/>
            <a:ext cx="19507551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Title Text"/>
          <p:cNvSpPr txBox="1"/>
          <p:nvPr>
            <p:ph type="title"/>
          </p:nvPr>
        </p:nvSpPr>
        <p:spPr>
          <a:xfrm>
            <a:off x="1239274" y="318055"/>
            <a:ext cx="21877868" cy="265112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b="1" sz="9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51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424" y="10933518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Body Level One…"/>
          <p:cNvSpPr txBox="1"/>
          <p:nvPr>
            <p:ph type="body" idx="1"/>
          </p:nvPr>
        </p:nvSpPr>
        <p:spPr>
          <a:xfrm>
            <a:off x="1447799" y="2279026"/>
            <a:ext cx="21495719" cy="9519276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>
            <a:lvl1pPr marL="474133" indent="-474133">
              <a:spcBef>
                <a:spcPts val="800"/>
              </a:spcBef>
              <a:defRPr sz="4800"/>
            </a:lvl1pPr>
            <a:lvl2pPr marL="819150" indent="-552450">
              <a:spcBef>
                <a:spcPts val="800"/>
              </a:spcBef>
              <a:buSzPct val="100000"/>
              <a:buChar char="−"/>
              <a:defRPr sz="4800"/>
            </a:lvl2pPr>
            <a:lvl3pPr marL="1143908" indent="-604158">
              <a:spcBef>
                <a:spcPts val="800"/>
              </a:spcBef>
              <a:buSzPct val="100000"/>
              <a:buChar char="−"/>
              <a:defRPr sz="4800"/>
            </a:lvl3pPr>
            <a:lvl4pPr marL="1516062" indent="-711200">
              <a:spcBef>
                <a:spcPts val="800"/>
              </a:spcBef>
              <a:buSzPct val="100000"/>
              <a:buChar char="−"/>
              <a:defRPr sz="4800"/>
            </a:lvl4pPr>
            <a:lvl5pPr marL="1931353" indent="-853440">
              <a:spcBef>
                <a:spcPts val="800"/>
              </a:spcBef>
              <a:buSzPct val="100000"/>
              <a:buChar char="−"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9" name="Espace réservé du texte 5"/>
          <p:cNvSpPr/>
          <p:nvPr>
            <p:ph type="body" sz="quarter" idx="21"/>
          </p:nvPr>
        </p:nvSpPr>
        <p:spPr>
          <a:xfrm>
            <a:off x="482596" y="374661"/>
            <a:ext cx="22462069" cy="431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700"/>
              </a:spcBef>
              <a:defRPr cap="all" sz="3200">
                <a:solidFill>
                  <a:schemeClr val="accent1"/>
                </a:solidFill>
              </a:defRPr>
            </a:pPr>
          </a:p>
        </p:txBody>
      </p:sp>
      <p:sp>
        <p:nvSpPr>
          <p:cNvPr id="410" name="Title Text"/>
          <p:cNvSpPr txBox="1"/>
          <p:nvPr>
            <p:ph type="title"/>
          </p:nvPr>
        </p:nvSpPr>
        <p:spPr>
          <a:xfrm>
            <a:off x="482599" y="794122"/>
            <a:ext cx="22469126" cy="690316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>
            <a:lvl1pPr>
              <a:defRPr cap="all" sz="5200"/>
            </a:lvl1pPr>
          </a:lstStyle>
          <a:p>
            <a:pPr/>
            <a:r>
              <a:t>Title Text</a:t>
            </a:r>
          </a:p>
        </p:txBody>
      </p:sp>
      <p:pic>
        <p:nvPicPr>
          <p:cNvPr id="411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bg>
      <p:bgPr>
        <a:solidFill>
          <a:srgbClr val="FB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3292" y="13486800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 defTabSz="1828970">
              <a:defRPr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bg>
      <p:bgPr>
        <a:solidFill>
          <a:srgbClr val="FB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itle Text"/>
          <p:cNvSpPr txBox="1"/>
          <p:nvPr>
            <p:ph type="title"/>
          </p:nvPr>
        </p:nvSpPr>
        <p:spPr>
          <a:xfrm>
            <a:off x="1248834" y="457199"/>
            <a:ext cx="21886335" cy="1514263"/>
          </a:xfrm>
          <a:prstGeom prst="rect">
            <a:avLst/>
          </a:prstGeom>
          <a:ln w="12700"/>
        </p:spPr>
        <p:txBody>
          <a:bodyPr lIns="0" tIns="0" rIns="0" bIns="0" anchor="t">
            <a:normAutofit fontScale="100000" lnSpcReduction="0"/>
          </a:bodyPr>
          <a:lstStyle>
            <a:lvl1pPr algn="l" defTabSz="1828970">
              <a:lnSpc>
                <a:spcPct val="90000"/>
              </a:lnSpc>
              <a:defRPr spc="-197" sz="10800">
                <a:solidFill>
                  <a:srgbClr val="595959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29" name="Body Level One…"/>
          <p:cNvSpPr txBox="1"/>
          <p:nvPr>
            <p:ph type="body" idx="1"/>
          </p:nvPr>
        </p:nvSpPr>
        <p:spPr>
          <a:xfrm>
            <a:off x="1248834" y="2441509"/>
            <a:ext cx="21886335" cy="10454689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indent="0"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965200" indent="-965200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1839762" indent="-895471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2033066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30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 defTabSz="1828970">
              <a:defRPr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EXTE">
    <p:bg>
      <p:bgPr>
        <a:solidFill>
          <a:srgbClr val="FB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itle Text"/>
          <p:cNvSpPr txBox="1"/>
          <p:nvPr>
            <p:ph type="title"/>
          </p:nvPr>
        </p:nvSpPr>
        <p:spPr>
          <a:xfrm>
            <a:off x="1248834" y="457199"/>
            <a:ext cx="21886335" cy="1514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l" defTabSz="1828970">
              <a:lnSpc>
                <a:spcPct val="90000"/>
              </a:lnSpc>
              <a:defRPr spc="-197" sz="10800">
                <a:solidFill>
                  <a:srgbClr val="595959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9" name="Body Level One…"/>
          <p:cNvSpPr txBox="1"/>
          <p:nvPr>
            <p:ph type="body" idx="1"/>
          </p:nvPr>
        </p:nvSpPr>
        <p:spPr>
          <a:xfrm>
            <a:off x="1248834" y="3534679"/>
            <a:ext cx="21886336" cy="873035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indent="0"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1007801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1839762" indent="-895471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2033066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0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 defTabSz="1828970">
              <a:defRPr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_Title Slide">
    <p:bg>
      <p:bgPr>
        <a:solidFill>
          <a:srgbClr val="0071B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55308" y="-438809"/>
            <a:ext cx="10033471" cy="14401601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Body Level One…"/>
          <p:cNvSpPr txBox="1"/>
          <p:nvPr>
            <p:ph type="body" sz="quarter" idx="1"/>
          </p:nvPr>
        </p:nvSpPr>
        <p:spPr>
          <a:xfrm>
            <a:off x="862741" y="128946"/>
            <a:ext cx="21886334" cy="243759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4200"/>
              </a:spcBef>
              <a:defRPr spc="-200" sz="17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indent="0" defTabSz="1828970">
              <a:lnSpc>
                <a:spcPct val="90000"/>
              </a:lnSpc>
              <a:spcBef>
                <a:spcPts val="4200"/>
              </a:spcBef>
              <a:defRPr spc="-200" sz="17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2112851" indent="-2025924" defTabSz="1828970">
              <a:lnSpc>
                <a:spcPct val="90000"/>
              </a:lnSpc>
              <a:spcBef>
                <a:spcPts val="4200"/>
              </a:spcBef>
              <a:buSzPct val="90000"/>
              <a:buChar char="▪"/>
              <a:defRPr spc="-200" sz="17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2914329" indent="-1970038" defTabSz="1828970">
              <a:lnSpc>
                <a:spcPct val="90000"/>
              </a:lnSpc>
              <a:spcBef>
                <a:spcPts val="4200"/>
              </a:spcBef>
              <a:buSzPct val="90000"/>
              <a:buChar char="▪"/>
              <a:defRPr spc="-200" sz="17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3138116" indent="-2025924" defTabSz="1828970">
              <a:lnSpc>
                <a:spcPct val="90000"/>
              </a:lnSpc>
              <a:spcBef>
                <a:spcPts val="4200"/>
              </a:spcBef>
              <a:buSzPct val="90000"/>
              <a:buChar char="▪"/>
              <a:defRPr spc="-200" sz="17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9" name="Text Placeholder 8"/>
          <p:cNvSpPr/>
          <p:nvPr>
            <p:ph type="body" idx="21"/>
          </p:nvPr>
        </p:nvSpPr>
        <p:spPr>
          <a:xfrm>
            <a:off x="1248834" y="2825551"/>
            <a:ext cx="21886335" cy="9408784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2500"/>
              </a:spcBef>
              <a:defRPr spc="-265" sz="10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pic>
        <p:nvPicPr>
          <p:cNvPr id="450" name="Picture 9" descr="Picture 9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16416472" y="11130839"/>
            <a:ext cx="6698887" cy="2016364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 defTabSz="1828970">
              <a:defRPr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bg>
      <p:bgPr>
        <a:solidFill>
          <a:srgbClr val="FB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itle Text"/>
          <p:cNvSpPr txBox="1"/>
          <p:nvPr>
            <p:ph type="title"/>
          </p:nvPr>
        </p:nvSpPr>
        <p:spPr>
          <a:xfrm>
            <a:off x="1248834" y="457199"/>
            <a:ext cx="21886335" cy="1514263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l" defTabSz="1828970">
              <a:lnSpc>
                <a:spcPct val="90000"/>
              </a:lnSpc>
              <a:defRPr spc="-197" sz="10800">
                <a:solidFill>
                  <a:srgbClr val="595959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9" name="Body Level One…"/>
          <p:cNvSpPr txBox="1"/>
          <p:nvPr>
            <p:ph type="body" idx="1"/>
          </p:nvPr>
        </p:nvSpPr>
        <p:spPr>
          <a:xfrm>
            <a:off x="1248834" y="2823634"/>
            <a:ext cx="20734869" cy="1017693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indent="0"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1007801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1839762" indent="-895471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2033066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0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 defTabSz="1828970">
              <a:defRPr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Light Blue">
    <p:bg>
      <p:bgPr>
        <a:solidFill>
          <a:srgbClr val="00AE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Body Level One…"/>
          <p:cNvSpPr txBox="1"/>
          <p:nvPr>
            <p:ph type="body" sz="half" idx="1"/>
          </p:nvPr>
        </p:nvSpPr>
        <p:spPr>
          <a:xfrm>
            <a:off x="1248834" y="905338"/>
            <a:ext cx="21886335" cy="4251324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  <a:lvl2pPr indent="0"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2pPr>
            <a:lvl3pPr marL="3033726" indent="-2946799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3pPr>
            <a:lvl4pPr marL="3809801" indent="-2865510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4pPr>
            <a:lvl5pPr marL="4058990" indent="-2946798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8" name="Text Placeholder 8"/>
          <p:cNvSpPr/>
          <p:nvPr>
            <p:ph type="body" sz="quarter" idx="21"/>
          </p:nvPr>
        </p:nvSpPr>
        <p:spPr>
          <a:xfrm>
            <a:off x="1248834" y="8013698"/>
            <a:ext cx="21886335" cy="1148556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1500"/>
              </a:spcBef>
              <a:defRPr spc="-266" sz="64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</a:p>
        </p:txBody>
      </p:sp>
      <p:sp>
        <p:nvSpPr>
          <p:cNvPr id="469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 defTabSz="1828970">
              <a:defRPr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975" y="12436933"/>
            <a:ext cx="945489" cy="945006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MMAI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Body Level One…"/>
          <p:cNvSpPr txBox="1"/>
          <p:nvPr>
            <p:ph type="body" idx="1"/>
          </p:nvPr>
        </p:nvSpPr>
        <p:spPr>
          <a:xfrm>
            <a:off x="1670247" y="236394"/>
            <a:ext cx="21314837" cy="123412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1pPr>
            <a:lvl2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2pPr>
            <a:lvl3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3pPr>
            <a:lvl4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4pPr>
            <a:lvl5pPr>
              <a:spcBef>
                <a:spcPts val="0"/>
              </a:spcBef>
              <a:defRPr b="1" sz="12000">
                <a:solidFill>
                  <a:srgbClr val="37354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5" name="Title Text"/>
          <p:cNvSpPr txBox="1"/>
          <p:nvPr>
            <p:ph type="title"/>
          </p:nvPr>
        </p:nvSpPr>
        <p:spPr>
          <a:xfrm>
            <a:off x="13189528" y="12871181"/>
            <a:ext cx="10723414" cy="521297"/>
          </a:xfrm>
          <a:prstGeom prst="rect">
            <a:avLst/>
          </a:prstGeom>
          <a:ln w="12700"/>
        </p:spPr>
        <p:txBody>
          <a:bodyPr lIns="0" tIns="0" rIns="0" bIns="0" anchor="t">
            <a:normAutofit fontScale="100000" lnSpcReduction="0"/>
          </a:bodyPr>
          <a:lstStyle>
            <a:lvl1pPr algn="r">
              <a:defRPr sz="3200">
                <a:solidFill>
                  <a:srgbClr val="373545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 TITRE 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itle Text"/>
          <p:cNvSpPr txBox="1"/>
          <p:nvPr>
            <p:ph type="title"/>
          </p:nvPr>
        </p:nvSpPr>
        <p:spPr>
          <a:xfrm>
            <a:off x="2219015" y="186626"/>
            <a:ext cx="20247193" cy="13688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808080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0984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</a:defRPr>
            </a:pPr>
          </a:p>
        </p:txBody>
      </p:sp>
      <p:pic>
        <p:nvPicPr>
          <p:cNvPr id="60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3765" y="-1"/>
            <a:ext cx="2006023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Body Level One…"/>
          <p:cNvSpPr txBox="1"/>
          <p:nvPr>
            <p:ph type="body" idx="1"/>
          </p:nvPr>
        </p:nvSpPr>
        <p:spPr>
          <a:xfrm>
            <a:off x="4323765" y="2705229"/>
            <a:ext cx="19507551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xfrm>
            <a:off x="528074" y="318055"/>
            <a:ext cx="21877869" cy="265112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b="1" sz="9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3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030" y="10886082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425305"/>
            <a:ext cx="24384001" cy="16643497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Body Level One…"/>
          <p:cNvSpPr txBox="1"/>
          <p:nvPr>
            <p:ph type="body" sz="quarter" idx="1"/>
          </p:nvPr>
        </p:nvSpPr>
        <p:spPr>
          <a:xfrm>
            <a:off x="2853634" y="587978"/>
            <a:ext cx="20117475" cy="1650556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3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</a:defRPr>
            </a:pPr>
          </a:p>
        </p:txBody>
      </p:sp>
      <p:pic>
        <p:nvPicPr>
          <p:cNvPr id="504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8732" y="12324294"/>
            <a:ext cx="9398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b="1">
                <a:solidFill>
                  <a:srgbClr val="29283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513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999" y="12383560"/>
            <a:ext cx="905935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Green">
    <p:bg>
      <p:bgPr>
        <a:solidFill>
          <a:schemeClr val="accen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Body Level One…"/>
          <p:cNvSpPr txBox="1"/>
          <p:nvPr>
            <p:ph type="body" sz="half" idx="1"/>
          </p:nvPr>
        </p:nvSpPr>
        <p:spPr>
          <a:xfrm>
            <a:off x="1054770" y="3546479"/>
            <a:ext cx="21886334" cy="425132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  <a:lvl2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2pPr>
            <a:lvl3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3pPr>
            <a:lvl4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4pPr>
            <a:lvl5pPr defTabSz="1371671">
              <a:lnSpc>
                <a:spcPct val="90000"/>
              </a:lnSpc>
              <a:spcBef>
                <a:spcPts val="4600"/>
              </a:spcBef>
              <a:defRPr spc="-149" sz="192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2" name="Text Placeholder 8"/>
          <p:cNvSpPr/>
          <p:nvPr>
            <p:ph type="body" sz="quarter" idx="21"/>
          </p:nvPr>
        </p:nvSpPr>
        <p:spPr>
          <a:xfrm>
            <a:off x="1248841" y="8013701"/>
            <a:ext cx="21886335" cy="1148556"/>
          </a:xfrm>
          <a:prstGeom prst="rect">
            <a:avLst/>
          </a:prstGeom>
          <a:ln w="3175"/>
        </p:spPr>
        <p:txBody>
          <a:bodyPr>
            <a:normAutofit fontScale="100000" lnSpcReduction="0"/>
          </a:bodyPr>
          <a:lstStyle/>
          <a:p>
            <a:pPr defTabSz="1371671">
              <a:lnSpc>
                <a:spcPct val="90000"/>
              </a:lnSpc>
              <a:spcBef>
                <a:spcPts val="1100"/>
              </a:spcBef>
              <a:defRPr spc="-266" sz="48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523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roupe 12"/>
          <p:cNvGrpSpPr/>
          <p:nvPr/>
        </p:nvGrpSpPr>
        <p:grpSpPr>
          <a:xfrm>
            <a:off x="21131761" y="14307749"/>
            <a:ext cx="2880001" cy="301180"/>
            <a:chOff x="0" y="0"/>
            <a:chExt cx="2880000" cy="301178"/>
          </a:xfrm>
        </p:grpSpPr>
        <p:sp>
          <p:nvSpPr>
            <p:cNvPr id="530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1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2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3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4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5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6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7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8" name="Freeform 13"/>
            <p:cNvSpPr/>
            <p:nvPr/>
          </p:nvSpPr>
          <p:spPr>
            <a:xfrm>
              <a:off x="1863530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9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0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1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2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44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0"/>
          <a:stretch>
            <a:fillRect/>
          </a:stretch>
        </p:blipFill>
        <p:spPr>
          <a:xfrm>
            <a:off x="275076" y="12743729"/>
            <a:ext cx="1250767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Image 14" descr="Imag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62390" y="14425189"/>
            <a:ext cx="3221612" cy="1103598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Title Text"/>
          <p:cNvSpPr txBox="1"/>
          <p:nvPr>
            <p:ph type="title"/>
          </p:nvPr>
        </p:nvSpPr>
        <p:spPr>
          <a:xfrm>
            <a:off x="5213135" y="12440061"/>
            <a:ext cx="13598636" cy="89323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l" defTabSz="1828800">
              <a:lnSpc>
                <a:spcPct val="90000"/>
              </a:lnSpc>
              <a:defRPr sz="3200">
                <a:solidFill>
                  <a:srgbClr val="8080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55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257" y="12265648"/>
            <a:ext cx="1337498" cy="1293897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425305"/>
            <a:ext cx="24384001" cy="16643497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Body Level One…"/>
          <p:cNvSpPr txBox="1"/>
          <p:nvPr>
            <p:ph type="body" sz="quarter" idx="1"/>
          </p:nvPr>
        </p:nvSpPr>
        <p:spPr>
          <a:xfrm>
            <a:off x="2853634" y="587978"/>
            <a:ext cx="20117475" cy="165055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4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7" cy="1828801"/>
          </a:xfrm>
          <a:prstGeom prst="rect">
            <a:avLst/>
          </a:prstGeom>
          <a:ln w="3175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36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pic>
        <p:nvPicPr>
          <p:cNvPr id="565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241" y="12538533"/>
            <a:ext cx="945489" cy="945006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6" name="Groupe 12"/>
          <p:cNvGrpSpPr/>
          <p:nvPr/>
        </p:nvGrpSpPr>
        <p:grpSpPr>
          <a:xfrm>
            <a:off x="21222070" y="14646416"/>
            <a:ext cx="2880001" cy="301179"/>
            <a:chOff x="0" y="0"/>
            <a:chExt cx="2880000" cy="301178"/>
          </a:xfrm>
        </p:grpSpPr>
        <p:sp>
          <p:nvSpPr>
            <p:cNvPr id="573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4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5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6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7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8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9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0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1" name="Freeform 13"/>
            <p:cNvSpPr/>
            <p:nvPr/>
          </p:nvSpPr>
          <p:spPr>
            <a:xfrm>
              <a:off x="1863530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2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3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4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5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3175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87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0"/>
          <a:stretch>
            <a:fillRect/>
          </a:stretch>
        </p:blipFill>
        <p:spPr>
          <a:xfrm>
            <a:off x="224276" y="12743729"/>
            <a:ext cx="1250767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Image 18" descr="Image 18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rcRect l="0" t="8989" r="0" b="12460"/>
          <a:stretch>
            <a:fillRect/>
          </a:stretch>
        </p:blipFill>
        <p:spPr>
          <a:xfrm>
            <a:off x="-2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Title Text"/>
          <p:cNvSpPr txBox="1"/>
          <p:nvPr>
            <p:ph type="title"/>
          </p:nvPr>
        </p:nvSpPr>
        <p:spPr>
          <a:xfrm>
            <a:off x="5213134" y="12440061"/>
            <a:ext cx="13598636" cy="89323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l" defTabSz="1828800">
              <a:lnSpc>
                <a:spcPct val="90000"/>
              </a:lnSpc>
              <a:defRPr sz="3200">
                <a:solidFill>
                  <a:srgbClr val="80808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59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21743" y="13637248"/>
            <a:ext cx="1337497" cy="1293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Image 14" descr="Imag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21105" y="14174385"/>
            <a:ext cx="3543772" cy="1213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scurond3.png" descr="scurond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algn="r" defTabSz="1828800">
              <a:lnSpc>
                <a:spcPct val="90000"/>
              </a:lnSpc>
              <a:defRPr sz="18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08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93C7B"/>
          </a:solidFill>
          <a:ln w="3175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</a:p>
        </p:txBody>
      </p:sp>
      <p:pic>
        <p:nvPicPr>
          <p:cNvPr id="616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650"/>
          <a:stretch>
            <a:fillRect/>
          </a:stretch>
        </p:blipFill>
        <p:spPr>
          <a:xfrm>
            <a:off x="30103" y="-30100"/>
            <a:ext cx="24384001" cy="137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Body Level One…"/>
          <p:cNvSpPr txBox="1"/>
          <p:nvPr>
            <p:ph type="body" idx="1"/>
          </p:nvPr>
        </p:nvSpPr>
        <p:spPr>
          <a:xfrm>
            <a:off x="4625426" y="2648674"/>
            <a:ext cx="19507553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sz="6800">
                <a:solidFill>
                  <a:srgbClr val="FFFFFF"/>
                </a:solidFill>
              </a:defRPr>
            </a:lvl1pPr>
            <a:lvl2pPr>
              <a:spcBef>
                <a:spcPts val="1700"/>
              </a:spcBef>
              <a:defRPr sz="6800">
                <a:solidFill>
                  <a:srgbClr val="FFFFFF"/>
                </a:solidFill>
              </a:defRPr>
            </a:lvl2pPr>
            <a:lvl3pPr>
              <a:spcBef>
                <a:spcPts val="1700"/>
              </a:spcBef>
              <a:defRPr sz="6800">
                <a:solidFill>
                  <a:srgbClr val="FFFFFF"/>
                </a:solidFill>
              </a:defRPr>
            </a:lvl3pPr>
            <a:lvl4pPr>
              <a:spcBef>
                <a:spcPts val="1700"/>
              </a:spcBef>
              <a:defRPr sz="6800">
                <a:solidFill>
                  <a:srgbClr val="FFFFFF"/>
                </a:solidFill>
              </a:defRPr>
            </a:lvl4pPr>
            <a:lvl5pPr>
              <a:spcBef>
                <a:spcPts val="1700"/>
              </a:spcBef>
              <a:defRPr sz="6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8" name="Title Text"/>
          <p:cNvSpPr txBox="1"/>
          <p:nvPr>
            <p:ph type="title"/>
          </p:nvPr>
        </p:nvSpPr>
        <p:spPr>
          <a:xfrm>
            <a:off x="829738" y="299202"/>
            <a:ext cx="23303240" cy="26511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19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562" y="10917138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C20D20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</a:defRPr>
            </a:pPr>
          </a:p>
        </p:txBody>
      </p:sp>
      <p:pic>
        <p:nvPicPr>
          <p:cNvPr id="72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Body Level One…"/>
          <p:cNvSpPr txBox="1"/>
          <p:nvPr>
            <p:ph type="body" idx="1"/>
          </p:nvPr>
        </p:nvSpPr>
        <p:spPr>
          <a:xfrm>
            <a:off x="4323765" y="2603629"/>
            <a:ext cx="19507551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itle Text"/>
          <p:cNvSpPr txBox="1"/>
          <p:nvPr>
            <p:ph type="title"/>
          </p:nvPr>
        </p:nvSpPr>
        <p:spPr>
          <a:xfrm>
            <a:off x="1307007" y="318055"/>
            <a:ext cx="21877869" cy="265112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b="1" sz="9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75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089" y="10978554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0000">
                <a:solidFill>
                  <a:srgbClr val="292834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28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313" y="12561092"/>
            <a:ext cx="905934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9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23861" y="13949004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itle Text"/>
          <p:cNvSpPr txBox="1"/>
          <p:nvPr>
            <p:ph type="title"/>
          </p:nvPr>
        </p:nvSpPr>
        <p:spPr>
          <a:xfrm>
            <a:off x="14808200" y="13360400"/>
            <a:ext cx="9525000" cy="358777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algn="r" defTabSz="1828800">
              <a:lnSpc>
                <a:spcPct val="90000"/>
              </a:lnSpc>
              <a:defRPr sz="16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38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Petit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itle Text"/>
          <p:cNvSpPr txBox="1"/>
          <p:nvPr>
            <p:ph type="title"/>
          </p:nvPr>
        </p:nvSpPr>
        <p:spPr>
          <a:xfrm>
            <a:off x="13893800" y="12674600"/>
            <a:ext cx="10236200" cy="714377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algn="r" defTabSz="1828800">
              <a:lnSpc>
                <a:spcPct val="90000"/>
              </a:lnSpc>
              <a:defRPr sz="48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47" name="scurond3.png" descr="scurond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ROUGE">
    <p:bg>
      <p:bgPr>
        <a:solidFill>
          <a:srgbClr val="FF7C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hermes-screen-orange.jpg" descr="hermes-screen-orange.jpg"/>
          <p:cNvPicPr>
            <a:picLocks noChangeAspect="1"/>
          </p:cNvPicPr>
          <p:nvPr/>
        </p:nvPicPr>
        <p:blipFill>
          <a:blip r:embed="rId2">
            <a:extLst/>
          </a:blip>
          <a:srcRect l="0" t="54147" r="0" b="0"/>
          <a:stretch>
            <a:fillRect/>
          </a:stretch>
        </p:blipFill>
        <p:spPr>
          <a:xfrm>
            <a:off x="-1" y="0"/>
            <a:ext cx="24383869" cy="6987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hermes-screen-orange.jpg" descr="hermes-screen-orange.jpg"/>
          <p:cNvPicPr>
            <a:picLocks noChangeAspect="1"/>
          </p:cNvPicPr>
          <p:nvPr/>
        </p:nvPicPr>
        <p:blipFill>
          <a:blip r:embed="rId2">
            <a:extLst/>
          </a:blip>
          <a:srcRect l="0" t="54147" r="0" b="0"/>
          <a:stretch>
            <a:fillRect/>
          </a:stretch>
        </p:blipFill>
        <p:spPr>
          <a:xfrm>
            <a:off x="-1" y="6728284"/>
            <a:ext cx="24383869" cy="6987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732" y="12578294"/>
            <a:ext cx="939801" cy="939801"/>
          </a:xfrm>
          <a:prstGeom prst="rect">
            <a:avLst/>
          </a:prstGeom>
          <a:ln w="12700">
            <a:miter lim="400000"/>
          </a:ln>
        </p:spPr>
      </p:pic>
      <p:sp>
        <p:nvSpPr>
          <p:cNvPr id="658" name="Title Text"/>
          <p:cNvSpPr txBox="1"/>
          <p:nvPr>
            <p:ph type="title"/>
          </p:nvPr>
        </p:nvSpPr>
        <p:spPr>
          <a:xfrm>
            <a:off x="1219199" y="549274"/>
            <a:ext cx="21945601" cy="2286001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Title Text</a:t>
            </a:r>
          </a:p>
        </p:txBody>
      </p:sp>
      <p:sp>
        <p:nvSpPr>
          <p:cNvPr id="659" name="Body Level One…"/>
          <p:cNvSpPr txBox="1"/>
          <p:nvPr>
            <p:ph type="body" sz="half" idx="1"/>
          </p:nvPr>
        </p:nvSpPr>
        <p:spPr>
          <a:xfrm>
            <a:off x="2853634" y="3280378"/>
            <a:ext cx="20117475" cy="4339542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1pPr>
            <a:lvl2pPr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3pPr>
            <a:lvl4pPr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4pPr>
            <a:lvl5pPr>
              <a:spcBef>
                <a:spcPts val="2500"/>
              </a:spcBef>
              <a:defRPr b="1" sz="10000">
                <a:solidFill>
                  <a:srgbClr val="141313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Rectangle 14"/>
          <p:cNvSpPr/>
          <p:nvPr/>
        </p:nvSpPr>
        <p:spPr>
          <a:xfrm>
            <a:off x="-2" y="-1"/>
            <a:ext cx="24384001" cy="13716001"/>
          </a:xfrm>
          <a:prstGeom prst="rect">
            <a:avLst/>
          </a:prstGeom>
          <a:solidFill>
            <a:srgbClr val="093C7B"/>
          </a:solidFill>
          <a:ln w="3175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68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650"/>
          <a:stretch>
            <a:fillRect/>
          </a:stretch>
        </p:blipFill>
        <p:spPr>
          <a:xfrm>
            <a:off x="30102" y="-30100"/>
            <a:ext cx="24384001" cy="137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Body Level One…"/>
          <p:cNvSpPr txBox="1"/>
          <p:nvPr>
            <p:ph type="body" idx="1"/>
          </p:nvPr>
        </p:nvSpPr>
        <p:spPr>
          <a:xfrm>
            <a:off x="4625426" y="2648674"/>
            <a:ext cx="19507553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  <a:lvl2pPr>
              <a:spcBef>
                <a:spcPts val="1700"/>
              </a:spcBef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2pPr>
            <a:lvl3pPr>
              <a:spcBef>
                <a:spcPts val="1700"/>
              </a:spcBef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3pPr>
            <a:lvl4pPr>
              <a:spcBef>
                <a:spcPts val="1700"/>
              </a:spcBef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4pPr>
            <a:lvl5pPr>
              <a:spcBef>
                <a:spcPts val="1700"/>
              </a:spcBef>
              <a:defRPr sz="64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0" name="Title Text"/>
          <p:cNvSpPr txBox="1"/>
          <p:nvPr>
            <p:ph type="title"/>
          </p:nvPr>
        </p:nvSpPr>
        <p:spPr>
          <a:xfrm>
            <a:off x="829737" y="299202"/>
            <a:ext cx="23303241" cy="26511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96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671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046" y="10967640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ver Pattern + Embl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lide Number"/>
          <p:cNvSpPr txBox="1"/>
          <p:nvPr>
            <p:ph type="sldNum" sz="quarter" idx="2"/>
          </p:nvPr>
        </p:nvSpPr>
        <p:spPr>
          <a:xfrm>
            <a:off x="18867349" y="12841337"/>
            <a:ext cx="182216" cy="17281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693" name="Groupe 12"/>
          <p:cNvGrpSpPr/>
          <p:nvPr/>
        </p:nvGrpSpPr>
        <p:grpSpPr>
          <a:xfrm>
            <a:off x="21023516" y="12684803"/>
            <a:ext cx="2880001" cy="301179"/>
            <a:chOff x="0" y="0"/>
            <a:chExt cx="2880000" cy="301178"/>
          </a:xfrm>
        </p:grpSpPr>
        <p:sp>
          <p:nvSpPr>
            <p:cNvPr id="680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1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2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3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4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5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6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7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8" name="Freeform 13"/>
            <p:cNvSpPr/>
            <p:nvPr/>
          </p:nvSpPr>
          <p:spPr>
            <a:xfrm>
              <a:off x="1863529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9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0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1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2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94" name="Connecteur droit 38"/>
          <p:cNvSpPr/>
          <p:nvPr/>
        </p:nvSpPr>
        <p:spPr>
          <a:xfrm>
            <a:off x="10288700" y="12532418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>
              <a:defRPr b="1" sz="3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5" name="Text Box 23"/>
          <p:cNvSpPr txBox="1"/>
          <p:nvPr/>
        </p:nvSpPr>
        <p:spPr>
          <a:xfrm>
            <a:off x="10479618" y="12801618"/>
            <a:ext cx="2251262" cy="22195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2781301">
              <a:defRPr cap="all"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12/10/2018</a:t>
            </a:r>
          </a:p>
        </p:txBody>
      </p:sp>
      <p:sp>
        <p:nvSpPr>
          <p:cNvPr id="696" name="Connecteur droit 123"/>
          <p:cNvSpPr/>
          <p:nvPr/>
        </p:nvSpPr>
        <p:spPr>
          <a:xfrm>
            <a:off x="18663198" y="12545119"/>
            <a:ext cx="1" cy="441602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>
              <a:defRPr b="1" sz="3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7" name="Connecteur droit 101"/>
          <p:cNvSpPr/>
          <p:nvPr/>
        </p:nvSpPr>
        <p:spPr>
          <a:xfrm>
            <a:off x="12917714" y="12532418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>
              <a:defRPr b="1" sz="3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13" name="Groupe 26"/>
          <p:cNvGrpSpPr/>
          <p:nvPr/>
        </p:nvGrpSpPr>
        <p:grpSpPr>
          <a:xfrm>
            <a:off x="13126456" y="12832618"/>
            <a:ext cx="2002651" cy="152585"/>
            <a:chOff x="0" y="0"/>
            <a:chExt cx="2002650" cy="152583"/>
          </a:xfrm>
        </p:grpSpPr>
        <p:sp>
          <p:nvSpPr>
            <p:cNvPr id="698" name="Freeform 213"/>
            <p:cNvSpPr/>
            <p:nvPr/>
          </p:nvSpPr>
          <p:spPr>
            <a:xfrm>
              <a:off x="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00" y="0"/>
                  </a:lnTo>
                  <a:lnTo>
                    <a:pt x="12371" y="58"/>
                  </a:lnTo>
                  <a:lnTo>
                    <a:pt x="13680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280" y="1382"/>
                  </a:lnTo>
                  <a:lnTo>
                    <a:pt x="17935" y="1901"/>
                  </a:lnTo>
                  <a:lnTo>
                    <a:pt x="18524" y="2592"/>
                  </a:lnTo>
                  <a:lnTo>
                    <a:pt x="18916" y="3341"/>
                  </a:lnTo>
                  <a:lnTo>
                    <a:pt x="19309" y="4205"/>
                  </a:lnTo>
                  <a:lnTo>
                    <a:pt x="19505" y="5011"/>
                  </a:lnTo>
                  <a:lnTo>
                    <a:pt x="19505" y="6451"/>
                  </a:lnTo>
                  <a:lnTo>
                    <a:pt x="19440" y="6970"/>
                  </a:lnTo>
                  <a:lnTo>
                    <a:pt x="19309" y="7488"/>
                  </a:lnTo>
                  <a:lnTo>
                    <a:pt x="19113" y="7949"/>
                  </a:lnTo>
                  <a:lnTo>
                    <a:pt x="18851" y="8467"/>
                  </a:lnTo>
                  <a:lnTo>
                    <a:pt x="18589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887" y="10483"/>
                  </a:lnTo>
                  <a:lnTo>
                    <a:pt x="16298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335" y="11462"/>
                  </a:lnTo>
                  <a:lnTo>
                    <a:pt x="13549" y="11578"/>
                  </a:lnTo>
                  <a:lnTo>
                    <a:pt x="12698" y="11693"/>
                  </a:lnTo>
                  <a:lnTo>
                    <a:pt x="14269" y="12557"/>
                  </a:lnTo>
                  <a:lnTo>
                    <a:pt x="14596" y="12787"/>
                  </a:lnTo>
                  <a:lnTo>
                    <a:pt x="15316" y="13421"/>
                  </a:lnTo>
                  <a:lnTo>
                    <a:pt x="15971" y="14112"/>
                  </a:lnTo>
                  <a:lnTo>
                    <a:pt x="16691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13" y="14112"/>
                  </a:lnTo>
                  <a:lnTo>
                    <a:pt x="11062" y="13248"/>
                  </a:lnTo>
                  <a:lnTo>
                    <a:pt x="10604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771" y="12096"/>
                  </a:lnTo>
                  <a:lnTo>
                    <a:pt x="8051" y="11981"/>
                  </a:lnTo>
                  <a:lnTo>
                    <a:pt x="3207" y="11981"/>
                  </a:lnTo>
                  <a:lnTo>
                    <a:pt x="3207" y="21600"/>
                  </a:lnTo>
                  <a:lnTo>
                    <a:pt x="0" y="21600"/>
                  </a:lnTo>
                  <a:close/>
                  <a:moveTo>
                    <a:pt x="3207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2960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27" y="8582"/>
                  </a:lnTo>
                  <a:lnTo>
                    <a:pt x="15185" y="8179"/>
                  </a:lnTo>
                  <a:lnTo>
                    <a:pt x="15513" y="7834"/>
                  </a:lnTo>
                  <a:lnTo>
                    <a:pt x="15840" y="7315"/>
                  </a:lnTo>
                  <a:lnTo>
                    <a:pt x="16036" y="6912"/>
                  </a:lnTo>
                  <a:lnTo>
                    <a:pt x="16167" y="6394"/>
                  </a:lnTo>
                  <a:lnTo>
                    <a:pt x="16233" y="5875"/>
                  </a:lnTo>
                  <a:lnTo>
                    <a:pt x="16102" y="5126"/>
                  </a:lnTo>
                  <a:lnTo>
                    <a:pt x="16036" y="4838"/>
                  </a:lnTo>
                  <a:lnTo>
                    <a:pt x="15905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596" y="3110"/>
                  </a:lnTo>
                  <a:lnTo>
                    <a:pt x="14269" y="2938"/>
                  </a:lnTo>
                  <a:lnTo>
                    <a:pt x="13811" y="2765"/>
                  </a:lnTo>
                  <a:lnTo>
                    <a:pt x="13287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07" y="2362"/>
                  </a:lnTo>
                  <a:lnTo>
                    <a:pt x="3207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9" name="Freeform 214"/>
            <p:cNvSpPr/>
            <p:nvPr/>
          </p:nvSpPr>
          <p:spPr>
            <a:xfrm>
              <a:off x="149403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78" y="0"/>
                  </a:lnTo>
                  <a:lnTo>
                    <a:pt x="20978" y="2534"/>
                  </a:lnTo>
                  <a:lnTo>
                    <a:pt x="3807" y="2534"/>
                  </a:lnTo>
                  <a:lnTo>
                    <a:pt x="3807" y="9158"/>
                  </a:lnTo>
                  <a:lnTo>
                    <a:pt x="19968" y="9158"/>
                  </a:lnTo>
                  <a:lnTo>
                    <a:pt x="19968" y="11635"/>
                  </a:lnTo>
                  <a:lnTo>
                    <a:pt x="3807" y="11635"/>
                  </a:lnTo>
                  <a:lnTo>
                    <a:pt x="380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0" name="Freeform 215"/>
            <p:cNvSpPr/>
            <p:nvPr/>
          </p:nvSpPr>
          <p:spPr>
            <a:xfrm>
              <a:off x="28609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673" y="0"/>
                  </a:lnTo>
                  <a:lnTo>
                    <a:pt x="18147" y="16934"/>
                  </a:lnTo>
                  <a:lnTo>
                    <a:pt x="1814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53" y="21600"/>
                  </a:lnTo>
                  <a:lnTo>
                    <a:pt x="3380" y="4608"/>
                  </a:lnTo>
                  <a:lnTo>
                    <a:pt x="338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1" name="Freeform 216"/>
            <p:cNvSpPr/>
            <p:nvPr/>
          </p:nvSpPr>
          <p:spPr>
            <a:xfrm>
              <a:off x="422780" y="-1"/>
              <a:ext cx="136691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62" y="0"/>
                  </a:lnTo>
                  <a:lnTo>
                    <a:pt x="12123" y="0"/>
                  </a:lnTo>
                  <a:lnTo>
                    <a:pt x="21600" y="21600"/>
                  </a:lnTo>
                  <a:lnTo>
                    <a:pt x="18092" y="21600"/>
                  </a:lnTo>
                  <a:lnTo>
                    <a:pt x="15446" y="15034"/>
                  </a:lnTo>
                  <a:lnTo>
                    <a:pt x="5785" y="15034"/>
                  </a:lnTo>
                  <a:lnTo>
                    <a:pt x="3262" y="21600"/>
                  </a:lnTo>
                  <a:lnTo>
                    <a:pt x="0" y="21600"/>
                  </a:lnTo>
                  <a:close/>
                  <a:moveTo>
                    <a:pt x="6646" y="12672"/>
                  </a:moveTo>
                  <a:lnTo>
                    <a:pt x="14462" y="12672"/>
                  </a:lnTo>
                  <a:lnTo>
                    <a:pt x="12062" y="6682"/>
                  </a:lnTo>
                  <a:lnTo>
                    <a:pt x="11138" y="4262"/>
                  </a:lnTo>
                  <a:lnTo>
                    <a:pt x="10462" y="2246"/>
                  </a:lnTo>
                  <a:lnTo>
                    <a:pt x="10215" y="3283"/>
                  </a:lnTo>
                  <a:lnTo>
                    <a:pt x="9908" y="4320"/>
                  </a:lnTo>
                  <a:lnTo>
                    <a:pt x="9600" y="5299"/>
                  </a:lnTo>
                  <a:lnTo>
                    <a:pt x="9169" y="6394"/>
                  </a:lnTo>
                  <a:lnTo>
                    <a:pt x="6646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2" name="Freeform 217"/>
            <p:cNvSpPr/>
            <p:nvPr/>
          </p:nvSpPr>
          <p:spPr>
            <a:xfrm>
              <a:off x="572185" y="0"/>
              <a:ext cx="114439" cy="15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0" y="0"/>
                  </a:moveTo>
                  <a:lnTo>
                    <a:pt x="21600" y="0"/>
                  </a:lnTo>
                  <a:lnTo>
                    <a:pt x="21600" y="12221"/>
                  </a:lnTo>
                  <a:lnTo>
                    <a:pt x="21527" y="13813"/>
                  </a:lnTo>
                  <a:lnTo>
                    <a:pt x="21380" y="15177"/>
                  </a:lnTo>
                  <a:lnTo>
                    <a:pt x="21086" y="16314"/>
                  </a:lnTo>
                  <a:lnTo>
                    <a:pt x="20718" y="17394"/>
                  </a:lnTo>
                  <a:lnTo>
                    <a:pt x="20424" y="17848"/>
                  </a:lnTo>
                  <a:lnTo>
                    <a:pt x="20057" y="18246"/>
                  </a:lnTo>
                  <a:lnTo>
                    <a:pt x="19763" y="18701"/>
                  </a:lnTo>
                  <a:lnTo>
                    <a:pt x="19396" y="19042"/>
                  </a:lnTo>
                  <a:lnTo>
                    <a:pt x="18882" y="19440"/>
                  </a:lnTo>
                  <a:lnTo>
                    <a:pt x="18367" y="19781"/>
                  </a:lnTo>
                  <a:lnTo>
                    <a:pt x="17927" y="20122"/>
                  </a:lnTo>
                  <a:lnTo>
                    <a:pt x="17265" y="20406"/>
                  </a:lnTo>
                  <a:lnTo>
                    <a:pt x="16678" y="20747"/>
                  </a:lnTo>
                  <a:lnTo>
                    <a:pt x="16016" y="20975"/>
                  </a:lnTo>
                  <a:lnTo>
                    <a:pt x="15282" y="21145"/>
                  </a:lnTo>
                  <a:lnTo>
                    <a:pt x="14473" y="21373"/>
                  </a:lnTo>
                  <a:lnTo>
                    <a:pt x="13665" y="21486"/>
                  </a:lnTo>
                  <a:lnTo>
                    <a:pt x="12784" y="21543"/>
                  </a:lnTo>
                  <a:lnTo>
                    <a:pt x="11829" y="21600"/>
                  </a:lnTo>
                  <a:lnTo>
                    <a:pt x="10873" y="21600"/>
                  </a:lnTo>
                  <a:lnTo>
                    <a:pt x="9037" y="21543"/>
                  </a:lnTo>
                  <a:lnTo>
                    <a:pt x="7347" y="21373"/>
                  </a:lnTo>
                  <a:lnTo>
                    <a:pt x="6539" y="21202"/>
                  </a:lnTo>
                  <a:lnTo>
                    <a:pt x="5216" y="20861"/>
                  </a:lnTo>
                  <a:lnTo>
                    <a:pt x="4555" y="20634"/>
                  </a:lnTo>
                  <a:lnTo>
                    <a:pt x="3967" y="20293"/>
                  </a:lnTo>
                  <a:lnTo>
                    <a:pt x="3453" y="20065"/>
                  </a:lnTo>
                  <a:lnTo>
                    <a:pt x="2865" y="19667"/>
                  </a:lnTo>
                  <a:lnTo>
                    <a:pt x="2498" y="19326"/>
                  </a:lnTo>
                  <a:lnTo>
                    <a:pt x="1984" y="18928"/>
                  </a:lnTo>
                  <a:lnTo>
                    <a:pt x="1690" y="18531"/>
                  </a:lnTo>
                  <a:lnTo>
                    <a:pt x="1396" y="18076"/>
                  </a:lnTo>
                  <a:lnTo>
                    <a:pt x="1029" y="17621"/>
                  </a:lnTo>
                  <a:lnTo>
                    <a:pt x="808" y="17053"/>
                  </a:lnTo>
                  <a:lnTo>
                    <a:pt x="588" y="16541"/>
                  </a:lnTo>
                  <a:lnTo>
                    <a:pt x="220" y="15291"/>
                  </a:lnTo>
                  <a:lnTo>
                    <a:pt x="73" y="13869"/>
                  </a:lnTo>
                  <a:lnTo>
                    <a:pt x="0" y="12221"/>
                  </a:lnTo>
                  <a:lnTo>
                    <a:pt x="0" y="0"/>
                  </a:lnTo>
                  <a:lnTo>
                    <a:pt x="3600" y="0"/>
                  </a:lnTo>
                  <a:lnTo>
                    <a:pt x="3600" y="12221"/>
                  </a:lnTo>
                  <a:lnTo>
                    <a:pt x="3673" y="13528"/>
                  </a:lnTo>
                  <a:lnTo>
                    <a:pt x="3820" y="14665"/>
                  </a:lnTo>
                  <a:lnTo>
                    <a:pt x="3967" y="15575"/>
                  </a:lnTo>
                  <a:lnTo>
                    <a:pt x="4335" y="16314"/>
                  </a:lnTo>
                  <a:lnTo>
                    <a:pt x="4702" y="16939"/>
                  </a:lnTo>
                  <a:lnTo>
                    <a:pt x="5216" y="17507"/>
                  </a:lnTo>
                  <a:lnTo>
                    <a:pt x="5878" y="18019"/>
                  </a:lnTo>
                  <a:lnTo>
                    <a:pt x="6539" y="18360"/>
                  </a:lnTo>
                  <a:lnTo>
                    <a:pt x="7420" y="18701"/>
                  </a:lnTo>
                  <a:lnTo>
                    <a:pt x="8376" y="18928"/>
                  </a:lnTo>
                  <a:lnTo>
                    <a:pt x="9478" y="19042"/>
                  </a:lnTo>
                  <a:lnTo>
                    <a:pt x="11535" y="19042"/>
                  </a:lnTo>
                  <a:lnTo>
                    <a:pt x="12416" y="18985"/>
                  </a:lnTo>
                  <a:lnTo>
                    <a:pt x="13298" y="18872"/>
                  </a:lnTo>
                  <a:lnTo>
                    <a:pt x="14033" y="18758"/>
                  </a:lnTo>
                  <a:lnTo>
                    <a:pt x="14620" y="18587"/>
                  </a:lnTo>
                  <a:lnTo>
                    <a:pt x="15282" y="18303"/>
                  </a:lnTo>
                  <a:lnTo>
                    <a:pt x="15869" y="18019"/>
                  </a:lnTo>
                  <a:lnTo>
                    <a:pt x="16237" y="17678"/>
                  </a:lnTo>
                  <a:lnTo>
                    <a:pt x="16678" y="17280"/>
                  </a:lnTo>
                  <a:lnTo>
                    <a:pt x="17045" y="16825"/>
                  </a:lnTo>
                  <a:lnTo>
                    <a:pt x="17265" y="16257"/>
                  </a:lnTo>
                  <a:lnTo>
                    <a:pt x="17486" y="15575"/>
                  </a:lnTo>
                  <a:lnTo>
                    <a:pt x="17780" y="14893"/>
                  </a:lnTo>
                  <a:lnTo>
                    <a:pt x="17853" y="14097"/>
                  </a:lnTo>
                  <a:lnTo>
                    <a:pt x="17927" y="13244"/>
                  </a:lnTo>
                  <a:lnTo>
                    <a:pt x="18000" y="12221"/>
                  </a:lnTo>
                  <a:lnTo>
                    <a:pt x="180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3" name="Freeform 218"/>
            <p:cNvSpPr/>
            <p:nvPr/>
          </p:nvSpPr>
          <p:spPr>
            <a:xfrm>
              <a:off x="721588" y="-1"/>
              <a:ext cx="9218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615" y="0"/>
                  </a:lnTo>
                  <a:lnTo>
                    <a:pt x="4615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4" name="Freeform 219"/>
            <p:cNvSpPr/>
            <p:nvPr/>
          </p:nvSpPr>
          <p:spPr>
            <a:xfrm>
              <a:off x="804238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76" y="21600"/>
                  </a:moveTo>
                  <a:lnTo>
                    <a:pt x="8976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624" y="2534"/>
                  </a:lnTo>
                  <a:lnTo>
                    <a:pt x="12624" y="21600"/>
                  </a:lnTo>
                  <a:lnTo>
                    <a:pt x="897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5" name="Rectangle 220"/>
            <p:cNvSpPr/>
            <p:nvPr/>
          </p:nvSpPr>
          <p:spPr>
            <a:xfrm>
              <a:off x="997106" y="-1"/>
              <a:ext cx="33868" cy="14940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6" name="Freeform 221"/>
            <p:cNvSpPr/>
            <p:nvPr/>
          </p:nvSpPr>
          <p:spPr>
            <a:xfrm>
              <a:off x="105854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34" y="0"/>
                  </a:lnTo>
                  <a:lnTo>
                    <a:pt x="18085" y="16934"/>
                  </a:lnTo>
                  <a:lnTo>
                    <a:pt x="18085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66" y="21600"/>
                  </a:lnTo>
                  <a:lnTo>
                    <a:pt x="3515" y="4608"/>
                  </a:lnTo>
                  <a:lnTo>
                    <a:pt x="351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7" name="Freeform 222"/>
            <p:cNvSpPr/>
            <p:nvPr/>
          </p:nvSpPr>
          <p:spPr>
            <a:xfrm>
              <a:off x="119523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18" y="21600"/>
                  </a:moveTo>
                  <a:lnTo>
                    <a:pt x="9018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582" y="2534"/>
                  </a:lnTo>
                  <a:lnTo>
                    <a:pt x="12582" y="21600"/>
                  </a:lnTo>
                  <a:lnTo>
                    <a:pt x="9018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8" name="Freeform 223"/>
            <p:cNvSpPr/>
            <p:nvPr/>
          </p:nvSpPr>
          <p:spPr>
            <a:xfrm>
              <a:off x="1335100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06" y="0"/>
                  </a:lnTo>
                  <a:lnTo>
                    <a:pt x="20906" y="2534"/>
                  </a:lnTo>
                  <a:lnTo>
                    <a:pt x="3857" y="2534"/>
                  </a:lnTo>
                  <a:lnTo>
                    <a:pt x="3857" y="9158"/>
                  </a:lnTo>
                  <a:lnTo>
                    <a:pt x="19826" y="9158"/>
                  </a:lnTo>
                  <a:lnTo>
                    <a:pt x="19826" y="11635"/>
                  </a:lnTo>
                  <a:lnTo>
                    <a:pt x="3857" y="11635"/>
                  </a:lnTo>
                  <a:lnTo>
                    <a:pt x="385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9" name="Freeform 224"/>
            <p:cNvSpPr/>
            <p:nvPr/>
          </p:nvSpPr>
          <p:spPr>
            <a:xfrm>
              <a:off x="146861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65" y="0"/>
                  </a:lnTo>
                  <a:lnTo>
                    <a:pt x="12371" y="58"/>
                  </a:lnTo>
                  <a:lnTo>
                    <a:pt x="13745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345" y="1382"/>
                  </a:lnTo>
                  <a:lnTo>
                    <a:pt x="18000" y="1901"/>
                  </a:lnTo>
                  <a:lnTo>
                    <a:pt x="18589" y="2592"/>
                  </a:lnTo>
                  <a:lnTo>
                    <a:pt x="18982" y="3341"/>
                  </a:lnTo>
                  <a:lnTo>
                    <a:pt x="19375" y="4205"/>
                  </a:lnTo>
                  <a:lnTo>
                    <a:pt x="19505" y="5011"/>
                  </a:lnTo>
                  <a:lnTo>
                    <a:pt x="19571" y="5875"/>
                  </a:lnTo>
                  <a:lnTo>
                    <a:pt x="19571" y="6451"/>
                  </a:lnTo>
                  <a:lnTo>
                    <a:pt x="19505" y="6970"/>
                  </a:lnTo>
                  <a:lnTo>
                    <a:pt x="19375" y="7488"/>
                  </a:lnTo>
                  <a:lnTo>
                    <a:pt x="19178" y="7949"/>
                  </a:lnTo>
                  <a:lnTo>
                    <a:pt x="18916" y="8467"/>
                  </a:lnTo>
                  <a:lnTo>
                    <a:pt x="18655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953" y="10483"/>
                  </a:lnTo>
                  <a:lnTo>
                    <a:pt x="16364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269" y="11462"/>
                  </a:lnTo>
                  <a:lnTo>
                    <a:pt x="13484" y="11578"/>
                  </a:lnTo>
                  <a:lnTo>
                    <a:pt x="12633" y="11693"/>
                  </a:lnTo>
                  <a:lnTo>
                    <a:pt x="13811" y="12269"/>
                  </a:lnTo>
                  <a:lnTo>
                    <a:pt x="14269" y="12557"/>
                  </a:lnTo>
                  <a:lnTo>
                    <a:pt x="14662" y="12787"/>
                  </a:lnTo>
                  <a:lnTo>
                    <a:pt x="15382" y="13421"/>
                  </a:lnTo>
                  <a:lnTo>
                    <a:pt x="16036" y="14112"/>
                  </a:lnTo>
                  <a:lnTo>
                    <a:pt x="16625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78" y="14112"/>
                  </a:lnTo>
                  <a:lnTo>
                    <a:pt x="11062" y="13248"/>
                  </a:lnTo>
                  <a:lnTo>
                    <a:pt x="10669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836" y="12096"/>
                  </a:lnTo>
                  <a:lnTo>
                    <a:pt x="8116" y="11981"/>
                  </a:lnTo>
                  <a:lnTo>
                    <a:pt x="3273" y="11981"/>
                  </a:lnTo>
                  <a:lnTo>
                    <a:pt x="3273" y="21600"/>
                  </a:lnTo>
                  <a:lnTo>
                    <a:pt x="0" y="21600"/>
                  </a:lnTo>
                  <a:close/>
                  <a:moveTo>
                    <a:pt x="3273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3025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93" y="8582"/>
                  </a:lnTo>
                  <a:lnTo>
                    <a:pt x="15251" y="8179"/>
                  </a:lnTo>
                  <a:lnTo>
                    <a:pt x="15578" y="7834"/>
                  </a:lnTo>
                  <a:lnTo>
                    <a:pt x="15840" y="7315"/>
                  </a:lnTo>
                  <a:lnTo>
                    <a:pt x="16102" y="6912"/>
                  </a:lnTo>
                  <a:lnTo>
                    <a:pt x="16233" y="6394"/>
                  </a:lnTo>
                  <a:lnTo>
                    <a:pt x="16233" y="5875"/>
                  </a:lnTo>
                  <a:lnTo>
                    <a:pt x="16167" y="5126"/>
                  </a:lnTo>
                  <a:lnTo>
                    <a:pt x="16102" y="4838"/>
                  </a:lnTo>
                  <a:lnTo>
                    <a:pt x="15971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662" y="3110"/>
                  </a:lnTo>
                  <a:lnTo>
                    <a:pt x="14204" y="2938"/>
                  </a:lnTo>
                  <a:lnTo>
                    <a:pt x="13811" y="2765"/>
                  </a:lnTo>
                  <a:lnTo>
                    <a:pt x="13353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73" y="2362"/>
                  </a:lnTo>
                  <a:lnTo>
                    <a:pt x="3273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0" name="Freeform 225"/>
            <p:cNvSpPr/>
            <p:nvPr/>
          </p:nvSpPr>
          <p:spPr>
            <a:xfrm>
              <a:off x="1618013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95" y="0"/>
                  </a:lnTo>
                  <a:lnTo>
                    <a:pt x="18097" y="16934"/>
                  </a:lnTo>
                  <a:lnTo>
                    <a:pt x="1809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05" y="21600"/>
                  </a:lnTo>
                  <a:lnTo>
                    <a:pt x="3503" y="4608"/>
                  </a:lnTo>
                  <a:lnTo>
                    <a:pt x="350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1" name="Freeform 226"/>
            <p:cNvSpPr/>
            <p:nvPr/>
          </p:nvSpPr>
          <p:spPr>
            <a:xfrm>
              <a:off x="1754703" y="-1"/>
              <a:ext cx="139869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87" y="0"/>
                  </a:lnTo>
                  <a:lnTo>
                    <a:pt x="12158" y="0"/>
                  </a:lnTo>
                  <a:lnTo>
                    <a:pt x="21600" y="21600"/>
                  </a:lnTo>
                  <a:lnTo>
                    <a:pt x="18082" y="21600"/>
                  </a:lnTo>
                  <a:lnTo>
                    <a:pt x="15429" y="15034"/>
                  </a:lnTo>
                  <a:lnTo>
                    <a:pt x="5801" y="15034"/>
                  </a:lnTo>
                  <a:lnTo>
                    <a:pt x="3271" y="21600"/>
                  </a:lnTo>
                  <a:lnTo>
                    <a:pt x="0" y="21600"/>
                  </a:lnTo>
                  <a:close/>
                  <a:moveTo>
                    <a:pt x="6665" y="12672"/>
                  </a:moveTo>
                  <a:lnTo>
                    <a:pt x="14441" y="12672"/>
                  </a:lnTo>
                  <a:lnTo>
                    <a:pt x="12034" y="6682"/>
                  </a:lnTo>
                  <a:lnTo>
                    <a:pt x="11109" y="4262"/>
                  </a:lnTo>
                  <a:lnTo>
                    <a:pt x="10430" y="2246"/>
                  </a:lnTo>
                  <a:lnTo>
                    <a:pt x="10183" y="3283"/>
                  </a:lnTo>
                  <a:lnTo>
                    <a:pt x="9874" y="4320"/>
                  </a:lnTo>
                  <a:lnTo>
                    <a:pt x="9566" y="5299"/>
                  </a:lnTo>
                  <a:lnTo>
                    <a:pt x="9195" y="6394"/>
                  </a:lnTo>
                  <a:lnTo>
                    <a:pt x="6665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2" name="Freeform 227"/>
            <p:cNvSpPr/>
            <p:nvPr/>
          </p:nvSpPr>
          <p:spPr>
            <a:xfrm>
              <a:off x="1910464" y="-1"/>
              <a:ext cx="92187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523" y="0"/>
                  </a:lnTo>
                  <a:lnTo>
                    <a:pt x="4523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714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459103" y="12532418"/>
            <a:ext cx="1250766" cy="90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Image 3" descr="Imag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103" y="471935"/>
            <a:ext cx="23424897" cy="113263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1" name="Groupe 2"/>
          <p:cNvGrpSpPr/>
          <p:nvPr/>
        </p:nvGrpSpPr>
        <p:grpSpPr>
          <a:xfrm>
            <a:off x="16703999" y="11798304"/>
            <a:ext cx="7680001" cy="1917700"/>
            <a:chOff x="0" y="0"/>
            <a:chExt cx="7680000" cy="1917698"/>
          </a:xfrm>
        </p:grpSpPr>
        <p:sp>
          <p:nvSpPr>
            <p:cNvPr id="716" name="Rectangle 9"/>
            <p:cNvSpPr/>
            <p:nvPr/>
          </p:nvSpPr>
          <p:spPr>
            <a:xfrm>
              <a:off x="0" y="-1"/>
              <a:ext cx="7680001" cy="1917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730" name="Groupe 10"/>
            <p:cNvGrpSpPr/>
            <p:nvPr/>
          </p:nvGrpSpPr>
          <p:grpSpPr>
            <a:xfrm>
              <a:off x="2879400" y="734117"/>
              <a:ext cx="4320001" cy="451769"/>
              <a:chOff x="0" y="0"/>
              <a:chExt cx="4320000" cy="451768"/>
            </a:xfrm>
          </p:grpSpPr>
          <p:sp>
            <p:nvSpPr>
              <p:cNvPr id="717" name="Freeform 5"/>
              <p:cNvSpPr/>
              <p:nvPr/>
            </p:nvSpPr>
            <p:spPr>
              <a:xfrm>
                <a:off x="0" y="-1"/>
                <a:ext cx="288002" cy="451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24" y="6570"/>
                    </a:moveTo>
                    <a:lnTo>
                      <a:pt x="14682" y="6030"/>
                    </a:lnTo>
                    <a:lnTo>
                      <a:pt x="14541" y="5400"/>
                    </a:lnTo>
                    <a:lnTo>
                      <a:pt x="14259" y="4770"/>
                    </a:lnTo>
                    <a:lnTo>
                      <a:pt x="13976" y="4320"/>
                    </a:lnTo>
                    <a:lnTo>
                      <a:pt x="13412" y="3780"/>
                    </a:lnTo>
                    <a:lnTo>
                      <a:pt x="12706" y="3330"/>
                    </a:lnTo>
                    <a:lnTo>
                      <a:pt x="12000" y="3150"/>
                    </a:lnTo>
                    <a:lnTo>
                      <a:pt x="11012" y="3060"/>
                    </a:lnTo>
                    <a:lnTo>
                      <a:pt x="10024" y="3150"/>
                    </a:lnTo>
                    <a:lnTo>
                      <a:pt x="9459" y="3240"/>
                    </a:lnTo>
                    <a:lnTo>
                      <a:pt x="9035" y="3420"/>
                    </a:lnTo>
                    <a:lnTo>
                      <a:pt x="8612" y="3780"/>
                    </a:lnTo>
                    <a:lnTo>
                      <a:pt x="8329" y="4050"/>
                    </a:lnTo>
                    <a:lnTo>
                      <a:pt x="7624" y="4770"/>
                    </a:lnTo>
                    <a:lnTo>
                      <a:pt x="7200" y="5760"/>
                    </a:lnTo>
                    <a:lnTo>
                      <a:pt x="6918" y="7020"/>
                    </a:lnTo>
                    <a:lnTo>
                      <a:pt x="6635" y="8550"/>
                    </a:lnTo>
                    <a:lnTo>
                      <a:pt x="6635" y="12150"/>
                    </a:lnTo>
                    <a:lnTo>
                      <a:pt x="6776" y="13770"/>
                    </a:lnTo>
                    <a:lnTo>
                      <a:pt x="7059" y="15120"/>
                    </a:lnTo>
                    <a:lnTo>
                      <a:pt x="7482" y="16290"/>
                    </a:lnTo>
                    <a:lnTo>
                      <a:pt x="8047" y="17280"/>
                    </a:lnTo>
                    <a:lnTo>
                      <a:pt x="8471" y="17640"/>
                    </a:lnTo>
                    <a:lnTo>
                      <a:pt x="8894" y="17910"/>
                    </a:lnTo>
                    <a:lnTo>
                      <a:pt x="9318" y="18270"/>
                    </a:lnTo>
                    <a:lnTo>
                      <a:pt x="9882" y="18450"/>
                    </a:lnTo>
                    <a:lnTo>
                      <a:pt x="10447" y="18540"/>
                    </a:lnTo>
                    <a:lnTo>
                      <a:pt x="11718" y="18540"/>
                    </a:lnTo>
                    <a:lnTo>
                      <a:pt x="12424" y="18360"/>
                    </a:lnTo>
                    <a:lnTo>
                      <a:pt x="13129" y="18090"/>
                    </a:lnTo>
                    <a:lnTo>
                      <a:pt x="14259" y="17190"/>
                    </a:lnTo>
                    <a:lnTo>
                      <a:pt x="14682" y="16650"/>
                    </a:lnTo>
                    <a:lnTo>
                      <a:pt x="15106" y="16020"/>
                    </a:lnTo>
                    <a:lnTo>
                      <a:pt x="15106" y="13140"/>
                    </a:lnTo>
                    <a:lnTo>
                      <a:pt x="10871" y="13140"/>
                    </a:lnTo>
                    <a:lnTo>
                      <a:pt x="10871" y="9990"/>
                    </a:lnTo>
                    <a:lnTo>
                      <a:pt x="21600" y="9990"/>
                    </a:lnTo>
                    <a:lnTo>
                      <a:pt x="21600" y="21240"/>
                    </a:lnTo>
                    <a:lnTo>
                      <a:pt x="16659" y="21240"/>
                    </a:lnTo>
                    <a:lnTo>
                      <a:pt x="16659" y="19350"/>
                    </a:lnTo>
                    <a:lnTo>
                      <a:pt x="16518" y="19350"/>
                    </a:lnTo>
                    <a:lnTo>
                      <a:pt x="15953" y="19890"/>
                    </a:lnTo>
                    <a:lnTo>
                      <a:pt x="14541" y="20790"/>
                    </a:lnTo>
                    <a:lnTo>
                      <a:pt x="12847" y="21330"/>
                    </a:lnTo>
                    <a:lnTo>
                      <a:pt x="11859" y="21510"/>
                    </a:lnTo>
                    <a:lnTo>
                      <a:pt x="10871" y="21600"/>
                    </a:lnTo>
                    <a:lnTo>
                      <a:pt x="8329" y="21600"/>
                    </a:lnTo>
                    <a:lnTo>
                      <a:pt x="5788" y="21240"/>
                    </a:lnTo>
                    <a:lnTo>
                      <a:pt x="4659" y="20970"/>
                    </a:lnTo>
                    <a:lnTo>
                      <a:pt x="2965" y="20070"/>
                    </a:lnTo>
                    <a:lnTo>
                      <a:pt x="2400" y="19530"/>
                    </a:lnTo>
                    <a:lnTo>
                      <a:pt x="1271" y="18090"/>
                    </a:lnTo>
                    <a:lnTo>
                      <a:pt x="847" y="17190"/>
                    </a:lnTo>
                    <a:lnTo>
                      <a:pt x="565" y="16290"/>
                    </a:lnTo>
                    <a:lnTo>
                      <a:pt x="424" y="15300"/>
                    </a:lnTo>
                    <a:lnTo>
                      <a:pt x="141" y="13140"/>
                    </a:lnTo>
                    <a:lnTo>
                      <a:pt x="0" y="10530"/>
                    </a:lnTo>
                    <a:lnTo>
                      <a:pt x="141" y="8100"/>
                    </a:lnTo>
                    <a:lnTo>
                      <a:pt x="282" y="7020"/>
                    </a:lnTo>
                    <a:lnTo>
                      <a:pt x="565" y="5940"/>
                    </a:lnTo>
                    <a:lnTo>
                      <a:pt x="847" y="5040"/>
                    </a:lnTo>
                    <a:lnTo>
                      <a:pt x="1271" y="4140"/>
                    </a:lnTo>
                    <a:lnTo>
                      <a:pt x="1694" y="3330"/>
                    </a:lnTo>
                    <a:lnTo>
                      <a:pt x="2259" y="2610"/>
                    </a:lnTo>
                    <a:lnTo>
                      <a:pt x="2965" y="1980"/>
                    </a:lnTo>
                    <a:lnTo>
                      <a:pt x="3812" y="1440"/>
                    </a:lnTo>
                    <a:lnTo>
                      <a:pt x="4659" y="990"/>
                    </a:lnTo>
                    <a:lnTo>
                      <a:pt x="5647" y="630"/>
                    </a:lnTo>
                    <a:lnTo>
                      <a:pt x="6918" y="360"/>
                    </a:lnTo>
                    <a:lnTo>
                      <a:pt x="9459" y="0"/>
                    </a:lnTo>
                    <a:lnTo>
                      <a:pt x="12282" y="0"/>
                    </a:lnTo>
                    <a:lnTo>
                      <a:pt x="14541" y="180"/>
                    </a:lnTo>
                    <a:lnTo>
                      <a:pt x="15529" y="360"/>
                    </a:lnTo>
                    <a:lnTo>
                      <a:pt x="16518" y="630"/>
                    </a:lnTo>
                    <a:lnTo>
                      <a:pt x="17365" y="900"/>
                    </a:lnTo>
                    <a:lnTo>
                      <a:pt x="18212" y="1260"/>
                    </a:lnTo>
                    <a:lnTo>
                      <a:pt x="18776" y="1620"/>
                    </a:lnTo>
                    <a:lnTo>
                      <a:pt x="19341" y="2070"/>
                    </a:lnTo>
                    <a:lnTo>
                      <a:pt x="19906" y="2610"/>
                    </a:lnTo>
                    <a:lnTo>
                      <a:pt x="20329" y="3150"/>
                    </a:lnTo>
                    <a:lnTo>
                      <a:pt x="20894" y="4410"/>
                    </a:lnTo>
                    <a:lnTo>
                      <a:pt x="21035" y="5130"/>
                    </a:lnTo>
                    <a:lnTo>
                      <a:pt x="21176" y="6570"/>
                    </a:lnTo>
                    <a:lnTo>
                      <a:pt x="14824" y="6570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8" name="Freeform 6"/>
              <p:cNvSpPr/>
              <p:nvPr/>
            </p:nvSpPr>
            <p:spPr>
              <a:xfrm>
                <a:off x="350117" y="5648"/>
                <a:ext cx="293648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1832" y="0"/>
                    </a:lnTo>
                    <a:lnTo>
                      <a:pt x="13620" y="93"/>
                    </a:lnTo>
                    <a:lnTo>
                      <a:pt x="15409" y="372"/>
                    </a:lnTo>
                    <a:lnTo>
                      <a:pt x="16922" y="838"/>
                    </a:lnTo>
                    <a:lnTo>
                      <a:pt x="18023" y="1397"/>
                    </a:lnTo>
                    <a:lnTo>
                      <a:pt x="18573" y="1769"/>
                    </a:lnTo>
                    <a:lnTo>
                      <a:pt x="18986" y="2141"/>
                    </a:lnTo>
                    <a:lnTo>
                      <a:pt x="19399" y="2607"/>
                    </a:lnTo>
                    <a:lnTo>
                      <a:pt x="19674" y="3072"/>
                    </a:lnTo>
                    <a:lnTo>
                      <a:pt x="19949" y="3724"/>
                    </a:lnTo>
                    <a:lnTo>
                      <a:pt x="20224" y="4283"/>
                    </a:lnTo>
                    <a:lnTo>
                      <a:pt x="20362" y="5586"/>
                    </a:lnTo>
                    <a:lnTo>
                      <a:pt x="20224" y="6610"/>
                    </a:lnTo>
                    <a:lnTo>
                      <a:pt x="19949" y="7541"/>
                    </a:lnTo>
                    <a:lnTo>
                      <a:pt x="19536" y="8379"/>
                    </a:lnTo>
                    <a:lnTo>
                      <a:pt x="18986" y="9124"/>
                    </a:lnTo>
                    <a:lnTo>
                      <a:pt x="18298" y="9683"/>
                    </a:lnTo>
                    <a:lnTo>
                      <a:pt x="17335" y="10241"/>
                    </a:lnTo>
                    <a:lnTo>
                      <a:pt x="16372" y="10614"/>
                    </a:lnTo>
                    <a:lnTo>
                      <a:pt x="14859" y="10986"/>
                    </a:lnTo>
                    <a:lnTo>
                      <a:pt x="16510" y="11172"/>
                    </a:lnTo>
                    <a:lnTo>
                      <a:pt x="18161" y="11731"/>
                    </a:lnTo>
                    <a:lnTo>
                      <a:pt x="18573" y="12010"/>
                    </a:lnTo>
                    <a:lnTo>
                      <a:pt x="19124" y="12755"/>
                    </a:lnTo>
                    <a:lnTo>
                      <a:pt x="19674" y="13593"/>
                    </a:lnTo>
                    <a:lnTo>
                      <a:pt x="19949" y="14617"/>
                    </a:lnTo>
                    <a:lnTo>
                      <a:pt x="20087" y="15921"/>
                    </a:lnTo>
                    <a:lnTo>
                      <a:pt x="20087" y="17503"/>
                    </a:lnTo>
                    <a:lnTo>
                      <a:pt x="20224" y="19086"/>
                    </a:lnTo>
                    <a:lnTo>
                      <a:pt x="20362" y="20203"/>
                    </a:lnTo>
                    <a:lnTo>
                      <a:pt x="20637" y="20576"/>
                    </a:lnTo>
                    <a:lnTo>
                      <a:pt x="20775" y="20948"/>
                    </a:lnTo>
                    <a:lnTo>
                      <a:pt x="21187" y="21228"/>
                    </a:lnTo>
                    <a:lnTo>
                      <a:pt x="21600" y="21414"/>
                    </a:lnTo>
                    <a:lnTo>
                      <a:pt x="21600" y="21600"/>
                    </a:lnTo>
                    <a:lnTo>
                      <a:pt x="14583" y="21600"/>
                    </a:lnTo>
                    <a:lnTo>
                      <a:pt x="14171" y="21134"/>
                    </a:lnTo>
                    <a:lnTo>
                      <a:pt x="13896" y="20576"/>
                    </a:lnTo>
                    <a:lnTo>
                      <a:pt x="13758" y="20017"/>
                    </a:lnTo>
                    <a:lnTo>
                      <a:pt x="13758" y="19366"/>
                    </a:lnTo>
                    <a:lnTo>
                      <a:pt x="13620" y="15176"/>
                    </a:lnTo>
                    <a:lnTo>
                      <a:pt x="13345" y="14059"/>
                    </a:lnTo>
                    <a:lnTo>
                      <a:pt x="13070" y="13593"/>
                    </a:lnTo>
                    <a:lnTo>
                      <a:pt x="12657" y="13221"/>
                    </a:lnTo>
                    <a:lnTo>
                      <a:pt x="12107" y="12941"/>
                    </a:lnTo>
                    <a:lnTo>
                      <a:pt x="11419" y="12662"/>
                    </a:lnTo>
                    <a:lnTo>
                      <a:pt x="10731" y="12569"/>
                    </a:lnTo>
                    <a:lnTo>
                      <a:pt x="9768" y="12476"/>
                    </a:lnTo>
                    <a:lnTo>
                      <a:pt x="6466" y="12476"/>
                    </a:lnTo>
                    <a:lnTo>
                      <a:pt x="6466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6466" y="9403"/>
                    </a:moveTo>
                    <a:lnTo>
                      <a:pt x="10181" y="9403"/>
                    </a:lnTo>
                    <a:lnTo>
                      <a:pt x="11144" y="9217"/>
                    </a:lnTo>
                    <a:lnTo>
                      <a:pt x="11969" y="9031"/>
                    </a:lnTo>
                    <a:lnTo>
                      <a:pt x="13070" y="8286"/>
                    </a:lnTo>
                    <a:lnTo>
                      <a:pt x="13483" y="7728"/>
                    </a:lnTo>
                    <a:lnTo>
                      <a:pt x="13758" y="6983"/>
                    </a:lnTo>
                    <a:lnTo>
                      <a:pt x="13758" y="5493"/>
                    </a:lnTo>
                    <a:lnTo>
                      <a:pt x="13483" y="4934"/>
                    </a:lnTo>
                    <a:lnTo>
                      <a:pt x="13208" y="4469"/>
                    </a:lnTo>
                    <a:lnTo>
                      <a:pt x="12657" y="4003"/>
                    </a:lnTo>
                    <a:lnTo>
                      <a:pt x="12107" y="3724"/>
                    </a:lnTo>
                    <a:lnTo>
                      <a:pt x="11282" y="3445"/>
                    </a:lnTo>
                    <a:lnTo>
                      <a:pt x="10456" y="3259"/>
                    </a:lnTo>
                    <a:lnTo>
                      <a:pt x="9355" y="3166"/>
                    </a:lnTo>
                    <a:lnTo>
                      <a:pt x="6466" y="3166"/>
                    </a:lnTo>
                    <a:lnTo>
                      <a:pt x="6466" y="9403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9" name="Freeform 7"/>
              <p:cNvSpPr/>
              <p:nvPr/>
            </p:nvSpPr>
            <p:spPr>
              <a:xfrm>
                <a:off x="683295" y="-1"/>
                <a:ext cx="299297" cy="451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2577" y="0"/>
                    </a:lnTo>
                    <a:lnTo>
                      <a:pt x="13944" y="180"/>
                    </a:lnTo>
                    <a:lnTo>
                      <a:pt x="15448" y="450"/>
                    </a:lnTo>
                    <a:lnTo>
                      <a:pt x="16678" y="720"/>
                    </a:lnTo>
                    <a:lnTo>
                      <a:pt x="17635" y="1170"/>
                    </a:lnTo>
                    <a:lnTo>
                      <a:pt x="18456" y="1710"/>
                    </a:lnTo>
                    <a:lnTo>
                      <a:pt x="19276" y="2340"/>
                    </a:lnTo>
                    <a:lnTo>
                      <a:pt x="19823" y="2970"/>
                    </a:lnTo>
                    <a:lnTo>
                      <a:pt x="20370" y="3780"/>
                    </a:lnTo>
                    <a:lnTo>
                      <a:pt x="20780" y="4590"/>
                    </a:lnTo>
                    <a:lnTo>
                      <a:pt x="21053" y="5490"/>
                    </a:lnTo>
                    <a:lnTo>
                      <a:pt x="21327" y="6480"/>
                    </a:lnTo>
                    <a:lnTo>
                      <a:pt x="21600" y="8460"/>
                    </a:lnTo>
                    <a:lnTo>
                      <a:pt x="21600" y="13140"/>
                    </a:lnTo>
                    <a:lnTo>
                      <a:pt x="21327" y="15120"/>
                    </a:lnTo>
                    <a:lnTo>
                      <a:pt x="21053" y="16110"/>
                    </a:lnTo>
                    <a:lnTo>
                      <a:pt x="20780" y="17010"/>
                    </a:lnTo>
                    <a:lnTo>
                      <a:pt x="20370" y="17820"/>
                    </a:lnTo>
                    <a:lnTo>
                      <a:pt x="19823" y="18630"/>
                    </a:lnTo>
                    <a:lnTo>
                      <a:pt x="19276" y="19350"/>
                    </a:lnTo>
                    <a:lnTo>
                      <a:pt x="17635" y="20430"/>
                    </a:lnTo>
                    <a:lnTo>
                      <a:pt x="16678" y="20880"/>
                    </a:lnTo>
                    <a:lnTo>
                      <a:pt x="15448" y="21150"/>
                    </a:lnTo>
                    <a:lnTo>
                      <a:pt x="13944" y="21420"/>
                    </a:lnTo>
                    <a:lnTo>
                      <a:pt x="12577" y="21600"/>
                    </a:lnTo>
                    <a:lnTo>
                      <a:pt x="9159" y="21600"/>
                    </a:lnTo>
                    <a:lnTo>
                      <a:pt x="7656" y="21420"/>
                    </a:lnTo>
                    <a:lnTo>
                      <a:pt x="6289" y="21150"/>
                    </a:lnTo>
                    <a:lnTo>
                      <a:pt x="5195" y="20880"/>
                    </a:lnTo>
                    <a:lnTo>
                      <a:pt x="4238" y="20430"/>
                    </a:lnTo>
                    <a:lnTo>
                      <a:pt x="3281" y="19890"/>
                    </a:lnTo>
                    <a:lnTo>
                      <a:pt x="2461" y="19350"/>
                    </a:lnTo>
                    <a:lnTo>
                      <a:pt x="1777" y="18630"/>
                    </a:lnTo>
                    <a:lnTo>
                      <a:pt x="957" y="17010"/>
                    </a:lnTo>
                    <a:lnTo>
                      <a:pt x="684" y="16110"/>
                    </a:lnTo>
                    <a:lnTo>
                      <a:pt x="410" y="15120"/>
                    </a:lnTo>
                    <a:lnTo>
                      <a:pt x="137" y="13140"/>
                    </a:lnTo>
                    <a:lnTo>
                      <a:pt x="0" y="10890"/>
                    </a:lnTo>
                    <a:lnTo>
                      <a:pt x="137" y="8460"/>
                    </a:lnTo>
                    <a:lnTo>
                      <a:pt x="410" y="6480"/>
                    </a:lnTo>
                    <a:lnTo>
                      <a:pt x="684" y="5490"/>
                    </a:lnTo>
                    <a:lnTo>
                      <a:pt x="957" y="4590"/>
                    </a:lnTo>
                    <a:lnTo>
                      <a:pt x="1777" y="2970"/>
                    </a:lnTo>
                    <a:lnTo>
                      <a:pt x="2461" y="2340"/>
                    </a:lnTo>
                    <a:lnTo>
                      <a:pt x="3281" y="1710"/>
                    </a:lnTo>
                    <a:lnTo>
                      <a:pt x="4238" y="1170"/>
                    </a:lnTo>
                    <a:lnTo>
                      <a:pt x="5195" y="720"/>
                    </a:lnTo>
                    <a:lnTo>
                      <a:pt x="6289" y="450"/>
                    </a:lnTo>
                    <a:lnTo>
                      <a:pt x="7656" y="180"/>
                    </a:lnTo>
                    <a:lnTo>
                      <a:pt x="9159" y="0"/>
                    </a:lnTo>
                    <a:lnTo>
                      <a:pt x="10800" y="0"/>
                    </a:lnTo>
                    <a:close/>
                    <a:moveTo>
                      <a:pt x="10800" y="18540"/>
                    </a:moveTo>
                    <a:lnTo>
                      <a:pt x="11484" y="18540"/>
                    </a:lnTo>
                    <a:lnTo>
                      <a:pt x="12577" y="18360"/>
                    </a:lnTo>
                    <a:lnTo>
                      <a:pt x="13124" y="18180"/>
                    </a:lnTo>
                    <a:lnTo>
                      <a:pt x="13534" y="17820"/>
                    </a:lnTo>
                    <a:lnTo>
                      <a:pt x="13808" y="17550"/>
                    </a:lnTo>
                    <a:lnTo>
                      <a:pt x="14081" y="17190"/>
                    </a:lnTo>
                    <a:lnTo>
                      <a:pt x="14491" y="16740"/>
                    </a:lnTo>
                    <a:lnTo>
                      <a:pt x="14901" y="15660"/>
                    </a:lnTo>
                    <a:lnTo>
                      <a:pt x="15175" y="14400"/>
                    </a:lnTo>
                    <a:lnTo>
                      <a:pt x="15311" y="12780"/>
                    </a:lnTo>
                    <a:lnTo>
                      <a:pt x="15311" y="8820"/>
                    </a:lnTo>
                    <a:lnTo>
                      <a:pt x="15175" y="7200"/>
                    </a:lnTo>
                    <a:lnTo>
                      <a:pt x="14901" y="5940"/>
                    </a:lnTo>
                    <a:lnTo>
                      <a:pt x="14491" y="4860"/>
                    </a:lnTo>
                    <a:lnTo>
                      <a:pt x="14081" y="4410"/>
                    </a:lnTo>
                    <a:lnTo>
                      <a:pt x="13808" y="4050"/>
                    </a:lnTo>
                    <a:lnTo>
                      <a:pt x="13534" y="3780"/>
                    </a:lnTo>
                    <a:lnTo>
                      <a:pt x="13124" y="3420"/>
                    </a:lnTo>
                    <a:lnTo>
                      <a:pt x="12577" y="3240"/>
                    </a:lnTo>
                    <a:lnTo>
                      <a:pt x="11484" y="3060"/>
                    </a:lnTo>
                    <a:lnTo>
                      <a:pt x="10116" y="3060"/>
                    </a:lnTo>
                    <a:lnTo>
                      <a:pt x="9023" y="3240"/>
                    </a:lnTo>
                    <a:lnTo>
                      <a:pt x="8613" y="3420"/>
                    </a:lnTo>
                    <a:lnTo>
                      <a:pt x="8203" y="3780"/>
                    </a:lnTo>
                    <a:lnTo>
                      <a:pt x="7792" y="4050"/>
                    </a:lnTo>
                    <a:lnTo>
                      <a:pt x="7519" y="4410"/>
                    </a:lnTo>
                    <a:lnTo>
                      <a:pt x="7246" y="4860"/>
                    </a:lnTo>
                    <a:lnTo>
                      <a:pt x="6835" y="5940"/>
                    </a:lnTo>
                    <a:lnTo>
                      <a:pt x="6699" y="7200"/>
                    </a:lnTo>
                    <a:lnTo>
                      <a:pt x="6562" y="8820"/>
                    </a:lnTo>
                    <a:lnTo>
                      <a:pt x="6562" y="12780"/>
                    </a:lnTo>
                    <a:lnTo>
                      <a:pt x="6699" y="14400"/>
                    </a:lnTo>
                    <a:lnTo>
                      <a:pt x="6835" y="15660"/>
                    </a:lnTo>
                    <a:lnTo>
                      <a:pt x="7246" y="16740"/>
                    </a:lnTo>
                    <a:lnTo>
                      <a:pt x="7519" y="17190"/>
                    </a:lnTo>
                    <a:lnTo>
                      <a:pt x="7792" y="17550"/>
                    </a:lnTo>
                    <a:lnTo>
                      <a:pt x="8203" y="17820"/>
                    </a:lnTo>
                    <a:lnTo>
                      <a:pt x="8613" y="18180"/>
                    </a:lnTo>
                    <a:lnTo>
                      <a:pt x="9023" y="18360"/>
                    </a:lnTo>
                    <a:lnTo>
                      <a:pt x="10116" y="18540"/>
                    </a:lnTo>
                    <a:lnTo>
                      <a:pt x="10800" y="18540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0" name="Freeform 8"/>
              <p:cNvSpPr/>
              <p:nvPr/>
            </p:nvSpPr>
            <p:spPr>
              <a:xfrm>
                <a:off x="1033413" y="5648"/>
                <a:ext cx="276708" cy="446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59" y="0"/>
                    </a:moveTo>
                    <a:lnTo>
                      <a:pt x="6859" y="15559"/>
                    </a:lnTo>
                    <a:lnTo>
                      <a:pt x="7005" y="16292"/>
                    </a:lnTo>
                    <a:lnTo>
                      <a:pt x="7589" y="17390"/>
                    </a:lnTo>
                    <a:lnTo>
                      <a:pt x="8173" y="17847"/>
                    </a:lnTo>
                    <a:lnTo>
                      <a:pt x="8757" y="18214"/>
                    </a:lnTo>
                    <a:lnTo>
                      <a:pt x="9632" y="18488"/>
                    </a:lnTo>
                    <a:lnTo>
                      <a:pt x="11822" y="18488"/>
                    </a:lnTo>
                    <a:lnTo>
                      <a:pt x="12697" y="18214"/>
                    </a:lnTo>
                    <a:lnTo>
                      <a:pt x="13573" y="17847"/>
                    </a:lnTo>
                    <a:lnTo>
                      <a:pt x="14011" y="17390"/>
                    </a:lnTo>
                    <a:lnTo>
                      <a:pt x="14449" y="16841"/>
                    </a:lnTo>
                    <a:lnTo>
                      <a:pt x="14595" y="16292"/>
                    </a:lnTo>
                    <a:lnTo>
                      <a:pt x="14886" y="14827"/>
                    </a:lnTo>
                    <a:lnTo>
                      <a:pt x="14886" y="0"/>
                    </a:lnTo>
                    <a:lnTo>
                      <a:pt x="21600" y="0"/>
                    </a:lnTo>
                    <a:lnTo>
                      <a:pt x="21600" y="14827"/>
                    </a:lnTo>
                    <a:lnTo>
                      <a:pt x="21308" y="16658"/>
                    </a:lnTo>
                    <a:lnTo>
                      <a:pt x="21016" y="17390"/>
                    </a:lnTo>
                    <a:lnTo>
                      <a:pt x="20724" y="18214"/>
                    </a:lnTo>
                    <a:lnTo>
                      <a:pt x="20141" y="18854"/>
                    </a:lnTo>
                    <a:lnTo>
                      <a:pt x="19703" y="19403"/>
                    </a:lnTo>
                    <a:lnTo>
                      <a:pt x="18973" y="19861"/>
                    </a:lnTo>
                    <a:lnTo>
                      <a:pt x="17514" y="20593"/>
                    </a:lnTo>
                    <a:lnTo>
                      <a:pt x="15762" y="21142"/>
                    </a:lnTo>
                    <a:lnTo>
                      <a:pt x="14886" y="21325"/>
                    </a:lnTo>
                    <a:lnTo>
                      <a:pt x="12989" y="21600"/>
                    </a:lnTo>
                    <a:lnTo>
                      <a:pt x="8757" y="21600"/>
                    </a:lnTo>
                    <a:lnTo>
                      <a:pt x="6714" y="21417"/>
                    </a:lnTo>
                    <a:lnTo>
                      <a:pt x="5838" y="21234"/>
                    </a:lnTo>
                    <a:lnTo>
                      <a:pt x="4086" y="20685"/>
                    </a:lnTo>
                    <a:lnTo>
                      <a:pt x="3357" y="20410"/>
                    </a:lnTo>
                    <a:lnTo>
                      <a:pt x="2627" y="19953"/>
                    </a:lnTo>
                    <a:lnTo>
                      <a:pt x="2043" y="19495"/>
                    </a:lnTo>
                    <a:lnTo>
                      <a:pt x="1459" y="18946"/>
                    </a:lnTo>
                    <a:lnTo>
                      <a:pt x="1022" y="18305"/>
                    </a:lnTo>
                    <a:lnTo>
                      <a:pt x="146" y="16658"/>
                    </a:lnTo>
                    <a:lnTo>
                      <a:pt x="0" y="15834"/>
                    </a:lnTo>
                    <a:lnTo>
                      <a:pt x="0" y="0"/>
                    </a:lnTo>
                    <a:lnTo>
                      <a:pt x="6859" y="0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1" name="Freeform 9"/>
              <p:cNvSpPr/>
              <p:nvPr/>
            </p:nvSpPr>
            <p:spPr>
              <a:xfrm>
                <a:off x="1383530" y="5648"/>
                <a:ext cx="271060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2300" y="0"/>
                    </a:lnTo>
                    <a:lnTo>
                      <a:pt x="14700" y="186"/>
                    </a:lnTo>
                    <a:lnTo>
                      <a:pt x="15750" y="372"/>
                    </a:lnTo>
                    <a:lnTo>
                      <a:pt x="16650" y="559"/>
                    </a:lnTo>
                    <a:lnTo>
                      <a:pt x="17550" y="838"/>
                    </a:lnTo>
                    <a:lnTo>
                      <a:pt x="19050" y="1583"/>
                    </a:lnTo>
                    <a:lnTo>
                      <a:pt x="19650" y="2048"/>
                    </a:lnTo>
                    <a:lnTo>
                      <a:pt x="20550" y="2979"/>
                    </a:lnTo>
                    <a:lnTo>
                      <a:pt x="21150" y="4190"/>
                    </a:lnTo>
                    <a:lnTo>
                      <a:pt x="21600" y="5307"/>
                    </a:lnTo>
                    <a:lnTo>
                      <a:pt x="21600" y="7262"/>
                    </a:lnTo>
                    <a:lnTo>
                      <a:pt x="21450" y="8007"/>
                    </a:lnTo>
                    <a:lnTo>
                      <a:pt x="21150" y="8752"/>
                    </a:lnTo>
                    <a:lnTo>
                      <a:pt x="20850" y="9403"/>
                    </a:lnTo>
                    <a:lnTo>
                      <a:pt x="20400" y="9962"/>
                    </a:lnTo>
                    <a:lnTo>
                      <a:pt x="19950" y="10428"/>
                    </a:lnTo>
                    <a:lnTo>
                      <a:pt x="19350" y="10986"/>
                    </a:lnTo>
                    <a:lnTo>
                      <a:pt x="18600" y="11452"/>
                    </a:lnTo>
                    <a:lnTo>
                      <a:pt x="17850" y="11824"/>
                    </a:lnTo>
                    <a:lnTo>
                      <a:pt x="17100" y="12103"/>
                    </a:lnTo>
                    <a:lnTo>
                      <a:pt x="16200" y="12383"/>
                    </a:lnTo>
                    <a:lnTo>
                      <a:pt x="15150" y="12662"/>
                    </a:lnTo>
                    <a:lnTo>
                      <a:pt x="14250" y="12755"/>
                    </a:lnTo>
                    <a:lnTo>
                      <a:pt x="13050" y="12941"/>
                    </a:lnTo>
                    <a:lnTo>
                      <a:pt x="10650" y="13034"/>
                    </a:lnTo>
                    <a:lnTo>
                      <a:pt x="6900" y="13034"/>
                    </a:lnTo>
                    <a:lnTo>
                      <a:pt x="69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6900" y="9776"/>
                    </a:moveTo>
                    <a:lnTo>
                      <a:pt x="10050" y="9776"/>
                    </a:lnTo>
                    <a:lnTo>
                      <a:pt x="11100" y="9683"/>
                    </a:lnTo>
                    <a:lnTo>
                      <a:pt x="12000" y="9590"/>
                    </a:lnTo>
                    <a:lnTo>
                      <a:pt x="12750" y="9310"/>
                    </a:lnTo>
                    <a:lnTo>
                      <a:pt x="13500" y="8938"/>
                    </a:lnTo>
                    <a:lnTo>
                      <a:pt x="13950" y="8566"/>
                    </a:lnTo>
                    <a:lnTo>
                      <a:pt x="14400" y="8007"/>
                    </a:lnTo>
                    <a:lnTo>
                      <a:pt x="14700" y="7355"/>
                    </a:lnTo>
                    <a:lnTo>
                      <a:pt x="14700" y="5772"/>
                    </a:lnTo>
                    <a:lnTo>
                      <a:pt x="14550" y="5121"/>
                    </a:lnTo>
                    <a:lnTo>
                      <a:pt x="14100" y="4562"/>
                    </a:lnTo>
                    <a:lnTo>
                      <a:pt x="13650" y="4097"/>
                    </a:lnTo>
                    <a:lnTo>
                      <a:pt x="13050" y="3724"/>
                    </a:lnTo>
                    <a:lnTo>
                      <a:pt x="12150" y="3445"/>
                    </a:lnTo>
                    <a:lnTo>
                      <a:pt x="11100" y="3259"/>
                    </a:lnTo>
                    <a:lnTo>
                      <a:pt x="9750" y="3166"/>
                    </a:lnTo>
                    <a:lnTo>
                      <a:pt x="6900" y="3166"/>
                    </a:lnTo>
                    <a:lnTo>
                      <a:pt x="6900" y="9776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2" name="Freeform 10"/>
              <p:cNvSpPr/>
              <p:nvPr/>
            </p:nvSpPr>
            <p:spPr>
              <a:xfrm>
                <a:off x="1694117" y="5648"/>
                <a:ext cx="248471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109" y="0"/>
                    </a:moveTo>
                    <a:lnTo>
                      <a:pt x="21109" y="3631"/>
                    </a:lnTo>
                    <a:lnTo>
                      <a:pt x="7527" y="3631"/>
                    </a:lnTo>
                    <a:lnTo>
                      <a:pt x="7527" y="8659"/>
                    </a:lnTo>
                    <a:lnTo>
                      <a:pt x="20291" y="8659"/>
                    </a:lnTo>
                    <a:lnTo>
                      <a:pt x="20291" y="12290"/>
                    </a:lnTo>
                    <a:lnTo>
                      <a:pt x="7527" y="12290"/>
                    </a:lnTo>
                    <a:lnTo>
                      <a:pt x="7527" y="17969"/>
                    </a:lnTo>
                    <a:lnTo>
                      <a:pt x="21600" y="17969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109" y="0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3" name="Freeform 11"/>
              <p:cNvSpPr/>
              <p:nvPr/>
            </p:nvSpPr>
            <p:spPr>
              <a:xfrm>
                <a:off x="2145881" y="5648"/>
                <a:ext cx="293648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1969" y="0"/>
                    </a:lnTo>
                    <a:lnTo>
                      <a:pt x="13896" y="93"/>
                    </a:lnTo>
                    <a:lnTo>
                      <a:pt x="15546" y="372"/>
                    </a:lnTo>
                    <a:lnTo>
                      <a:pt x="17060" y="838"/>
                    </a:lnTo>
                    <a:lnTo>
                      <a:pt x="18161" y="1397"/>
                    </a:lnTo>
                    <a:lnTo>
                      <a:pt x="18711" y="1769"/>
                    </a:lnTo>
                    <a:lnTo>
                      <a:pt x="19124" y="2141"/>
                    </a:lnTo>
                    <a:lnTo>
                      <a:pt x="19536" y="2607"/>
                    </a:lnTo>
                    <a:lnTo>
                      <a:pt x="19811" y="3072"/>
                    </a:lnTo>
                    <a:lnTo>
                      <a:pt x="20087" y="3724"/>
                    </a:lnTo>
                    <a:lnTo>
                      <a:pt x="20224" y="4283"/>
                    </a:lnTo>
                    <a:lnTo>
                      <a:pt x="20499" y="5586"/>
                    </a:lnTo>
                    <a:lnTo>
                      <a:pt x="20362" y="6610"/>
                    </a:lnTo>
                    <a:lnTo>
                      <a:pt x="20087" y="7541"/>
                    </a:lnTo>
                    <a:lnTo>
                      <a:pt x="19674" y="8379"/>
                    </a:lnTo>
                    <a:lnTo>
                      <a:pt x="19124" y="9124"/>
                    </a:lnTo>
                    <a:lnTo>
                      <a:pt x="18436" y="9683"/>
                    </a:lnTo>
                    <a:lnTo>
                      <a:pt x="17473" y="10241"/>
                    </a:lnTo>
                    <a:lnTo>
                      <a:pt x="16372" y="10614"/>
                    </a:lnTo>
                    <a:lnTo>
                      <a:pt x="15134" y="10986"/>
                    </a:lnTo>
                    <a:lnTo>
                      <a:pt x="16647" y="11172"/>
                    </a:lnTo>
                    <a:lnTo>
                      <a:pt x="18298" y="11731"/>
                    </a:lnTo>
                    <a:lnTo>
                      <a:pt x="18711" y="12010"/>
                    </a:lnTo>
                    <a:lnTo>
                      <a:pt x="19261" y="12755"/>
                    </a:lnTo>
                    <a:lnTo>
                      <a:pt x="19811" y="13593"/>
                    </a:lnTo>
                    <a:lnTo>
                      <a:pt x="20087" y="14617"/>
                    </a:lnTo>
                    <a:lnTo>
                      <a:pt x="20224" y="15921"/>
                    </a:lnTo>
                    <a:lnTo>
                      <a:pt x="20224" y="17503"/>
                    </a:lnTo>
                    <a:lnTo>
                      <a:pt x="20362" y="19086"/>
                    </a:lnTo>
                    <a:lnTo>
                      <a:pt x="20499" y="20203"/>
                    </a:lnTo>
                    <a:lnTo>
                      <a:pt x="20775" y="20576"/>
                    </a:lnTo>
                    <a:lnTo>
                      <a:pt x="20912" y="20948"/>
                    </a:lnTo>
                    <a:lnTo>
                      <a:pt x="21600" y="21414"/>
                    </a:lnTo>
                    <a:lnTo>
                      <a:pt x="21600" y="21600"/>
                    </a:lnTo>
                    <a:lnTo>
                      <a:pt x="14859" y="21600"/>
                    </a:lnTo>
                    <a:lnTo>
                      <a:pt x="14446" y="21134"/>
                    </a:lnTo>
                    <a:lnTo>
                      <a:pt x="14171" y="20576"/>
                    </a:lnTo>
                    <a:lnTo>
                      <a:pt x="14033" y="20017"/>
                    </a:lnTo>
                    <a:lnTo>
                      <a:pt x="14033" y="19366"/>
                    </a:lnTo>
                    <a:lnTo>
                      <a:pt x="13758" y="15176"/>
                    </a:lnTo>
                    <a:lnTo>
                      <a:pt x="13758" y="14617"/>
                    </a:lnTo>
                    <a:lnTo>
                      <a:pt x="13620" y="14059"/>
                    </a:lnTo>
                    <a:lnTo>
                      <a:pt x="13208" y="13593"/>
                    </a:lnTo>
                    <a:lnTo>
                      <a:pt x="12932" y="13221"/>
                    </a:lnTo>
                    <a:lnTo>
                      <a:pt x="11557" y="12662"/>
                    </a:lnTo>
                    <a:lnTo>
                      <a:pt x="10869" y="12569"/>
                    </a:lnTo>
                    <a:lnTo>
                      <a:pt x="9906" y="12476"/>
                    </a:lnTo>
                    <a:lnTo>
                      <a:pt x="6604" y="12476"/>
                    </a:lnTo>
                    <a:lnTo>
                      <a:pt x="6604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6604" y="9403"/>
                    </a:moveTo>
                    <a:lnTo>
                      <a:pt x="10318" y="9403"/>
                    </a:lnTo>
                    <a:lnTo>
                      <a:pt x="11282" y="9217"/>
                    </a:lnTo>
                    <a:lnTo>
                      <a:pt x="11969" y="9031"/>
                    </a:lnTo>
                    <a:lnTo>
                      <a:pt x="13345" y="8286"/>
                    </a:lnTo>
                    <a:lnTo>
                      <a:pt x="13758" y="7728"/>
                    </a:lnTo>
                    <a:lnTo>
                      <a:pt x="14033" y="6983"/>
                    </a:lnTo>
                    <a:lnTo>
                      <a:pt x="14033" y="5493"/>
                    </a:lnTo>
                    <a:lnTo>
                      <a:pt x="13758" y="4934"/>
                    </a:lnTo>
                    <a:lnTo>
                      <a:pt x="13483" y="4469"/>
                    </a:lnTo>
                    <a:lnTo>
                      <a:pt x="12932" y="4003"/>
                    </a:lnTo>
                    <a:lnTo>
                      <a:pt x="12245" y="3724"/>
                    </a:lnTo>
                    <a:lnTo>
                      <a:pt x="11419" y="3445"/>
                    </a:lnTo>
                    <a:lnTo>
                      <a:pt x="10594" y="3259"/>
                    </a:lnTo>
                    <a:lnTo>
                      <a:pt x="9493" y="3166"/>
                    </a:lnTo>
                    <a:lnTo>
                      <a:pt x="6604" y="3166"/>
                    </a:lnTo>
                    <a:lnTo>
                      <a:pt x="6604" y="94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4" name="Freeform 12"/>
              <p:cNvSpPr/>
              <p:nvPr/>
            </p:nvSpPr>
            <p:spPr>
              <a:xfrm>
                <a:off x="2495999" y="5648"/>
                <a:ext cx="248471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109" y="0"/>
                    </a:moveTo>
                    <a:lnTo>
                      <a:pt x="21109" y="3631"/>
                    </a:lnTo>
                    <a:lnTo>
                      <a:pt x="7527" y="3631"/>
                    </a:lnTo>
                    <a:lnTo>
                      <a:pt x="7527" y="8659"/>
                    </a:lnTo>
                    <a:lnTo>
                      <a:pt x="20291" y="8659"/>
                    </a:lnTo>
                    <a:lnTo>
                      <a:pt x="20291" y="12290"/>
                    </a:lnTo>
                    <a:lnTo>
                      <a:pt x="7527" y="12290"/>
                    </a:lnTo>
                    <a:lnTo>
                      <a:pt x="7527" y="17969"/>
                    </a:lnTo>
                    <a:lnTo>
                      <a:pt x="21600" y="17969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10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5" name="Freeform 13"/>
              <p:cNvSpPr/>
              <p:nvPr/>
            </p:nvSpPr>
            <p:spPr>
              <a:xfrm>
                <a:off x="2795294" y="5648"/>
                <a:ext cx="288003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4" y="0"/>
                    </a:moveTo>
                    <a:lnTo>
                      <a:pt x="15569" y="14803"/>
                    </a:lnTo>
                    <a:lnTo>
                      <a:pt x="15709" y="14803"/>
                    </a:lnTo>
                    <a:lnTo>
                      <a:pt x="1570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4306" y="21600"/>
                    </a:lnTo>
                    <a:lnTo>
                      <a:pt x="6171" y="6517"/>
                    </a:lnTo>
                    <a:lnTo>
                      <a:pt x="617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75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6" name="Freeform 14"/>
              <p:cNvSpPr/>
              <p:nvPr/>
            </p:nvSpPr>
            <p:spPr>
              <a:xfrm>
                <a:off x="3122824" y="5648"/>
                <a:ext cx="338824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0" y="0"/>
                    </a:moveTo>
                    <a:lnTo>
                      <a:pt x="14280" y="0"/>
                    </a:lnTo>
                    <a:lnTo>
                      <a:pt x="21600" y="21600"/>
                    </a:lnTo>
                    <a:lnTo>
                      <a:pt x="15720" y="21600"/>
                    </a:lnTo>
                    <a:lnTo>
                      <a:pt x="14520" y="17038"/>
                    </a:lnTo>
                    <a:lnTo>
                      <a:pt x="7080" y="17038"/>
                    </a:lnTo>
                    <a:lnTo>
                      <a:pt x="5760" y="21600"/>
                    </a:lnTo>
                    <a:lnTo>
                      <a:pt x="0" y="21600"/>
                    </a:lnTo>
                    <a:lnTo>
                      <a:pt x="7320" y="0"/>
                    </a:lnTo>
                    <a:close/>
                    <a:moveTo>
                      <a:pt x="8040" y="13500"/>
                    </a:moveTo>
                    <a:lnTo>
                      <a:pt x="13560" y="13500"/>
                    </a:lnTo>
                    <a:lnTo>
                      <a:pt x="10800" y="3817"/>
                    </a:lnTo>
                    <a:lnTo>
                      <a:pt x="8040" y="135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7" name="Freeform 15"/>
              <p:cNvSpPr/>
              <p:nvPr/>
            </p:nvSpPr>
            <p:spPr>
              <a:xfrm>
                <a:off x="3484235" y="5648"/>
                <a:ext cx="276709" cy="446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14" y="0"/>
                    </a:moveTo>
                    <a:lnTo>
                      <a:pt x="6714" y="14827"/>
                    </a:lnTo>
                    <a:lnTo>
                      <a:pt x="7005" y="16292"/>
                    </a:lnTo>
                    <a:lnTo>
                      <a:pt x="7151" y="16841"/>
                    </a:lnTo>
                    <a:lnTo>
                      <a:pt x="7589" y="17390"/>
                    </a:lnTo>
                    <a:lnTo>
                      <a:pt x="8027" y="17847"/>
                    </a:lnTo>
                    <a:lnTo>
                      <a:pt x="8757" y="18214"/>
                    </a:lnTo>
                    <a:lnTo>
                      <a:pt x="9778" y="18488"/>
                    </a:lnTo>
                    <a:lnTo>
                      <a:pt x="11968" y="18488"/>
                    </a:lnTo>
                    <a:lnTo>
                      <a:pt x="12843" y="18214"/>
                    </a:lnTo>
                    <a:lnTo>
                      <a:pt x="13427" y="17847"/>
                    </a:lnTo>
                    <a:lnTo>
                      <a:pt x="14011" y="17390"/>
                    </a:lnTo>
                    <a:lnTo>
                      <a:pt x="14595" y="16292"/>
                    </a:lnTo>
                    <a:lnTo>
                      <a:pt x="14741" y="15559"/>
                    </a:lnTo>
                    <a:lnTo>
                      <a:pt x="14741" y="0"/>
                    </a:lnTo>
                    <a:lnTo>
                      <a:pt x="21600" y="0"/>
                    </a:lnTo>
                    <a:lnTo>
                      <a:pt x="21600" y="15742"/>
                    </a:lnTo>
                    <a:lnTo>
                      <a:pt x="21454" y="16658"/>
                    </a:lnTo>
                    <a:lnTo>
                      <a:pt x="21016" y="17390"/>
                    </a:lnTo>
                    <a:lnTo>
                      <a:pt x="20578" y="18214"/>
                    </a:lnTo>
                    <a:lnTo>
                      <a:pt x="20141" y="18854"/>
                    </a:lnTo>
                    <a:lnTo>
                      <a:pt x="19557" y="19403"/>
                    </a:lnTo>
                    <a:lnTo>
                      <a:pt x="18973" y="19861"/>
                    </a:lnTo>
                    <a:lnTo>
                      <a:pt x="17514" y="20593"/>
                    </a:lnTo>
                    <a:lnTo>
                      <a:pt x="15762" y="21142"/>
                    </a:lnTo>
                    <a:lnTo>
                      <a:pt x="14886" y="21325"/>
                    </a:lnTo>
                    <a:lnTo>
                      <a:pt x="12843" y="21600"/>
                    </a:lnTo>
                    <a:lnTo>
                      <a:pt x="8611" y="21600"/>
                    </a:lnTo>
                    <a:lnTo>
                      <a:pt x="6714" y="21417"/>
                    </a:lnTo>
                    <a:lnTo>
                      <a:pt x="5838" y="21234"/>
                    </a:lnTo>
                    <a:lnTo>
                      <a:pt x="4086" y="20685"/>
                    </a:lnTo>
                    <a:lnTo>
                      <a:pt x="3357" y="20410"/>
                    </a:lnTo>
                    <a:lnTo>
                      <a:pt x="2627" y="19953"/>
                    </a:lnTo>
                    <a:lnTo>
                      <a:pt x="2043" y="19495"/>
                    </a:lnTo>
                    <a:lnTo>
                      <a:pt x="1459" y="18946"/>
                    </a:lnTo>
                    <a:lnTo>
                      <a:pt x="876" y="18305"/>
                    </a:lnTo>
                    <a:lnTo>
                      <a:pt x="292" y="16658"/>
                    </a:lnTo>
                    <a:lnTo>
                      <a:pt x="146" y="15834"/>
                    </a:lnTo>
                    <a:lnTo>
                      <a:pt x="0" y="14827"/>
                    </a:lnTo>
                    <a:lnTo>
                      <a:pt x="0" y="0"/>
                    </a:lnTo>
                    <a:lnTo>
                      <a:pt x="67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8" name="Freeform 16"/>
              <p:cNvSpPr/>
              <p:nvPr/>
            </p:nvSpPr>
            <p:spPr>
              <a:xfrm>
                <a:off x="3834353" y="5648"/>
                <a:ext cx="248472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7809" y="0"/>
                    </a:lnTo>
                    <a:lnTo>
                      <a:pt x="7809" y="17969"/>
                    </a:lnTo>
                    <a:lnTo>
                      <a:pt x="21600" y="17969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29" name="Freeform 17"/>
              <p:cNvSpPr/>
              <p:nvPr/>
            </p:nvSpPr>
            <p:spPr>
              <a:xfrm>
                <a:off x="4043292" y="5648"/>
                <a:ext cx="276709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3631"/>
                    </a:lnTo>
                    <a:lnTo>
                      <a:pt x="14157" y="3631"/>
                    </a:lnTo>
                    <a:lnTo>
                      <a:pt x="14157" y="21600"/>
                    </a:lnTo>
                    <a:lnTo>
                      <a:pt x="7443" y="21600"/>
                    </a:lnTo>
                    <a:lnTo>
                      <a:pt x="7443" y="3631"/>
                    </a:lnTo>
                    <a:lnTo>
                      <a:pt x="0" y="3631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732" name="Title Text"/>
          <p:cNvSpPr txBox="1"/>
          <p:nvPr>
            <p:ph type="title"/>
          </p:nvPr>
        </p:nvSpPr>
        <p:spPr>
          <a:xfrm>
            <a:off x="-1" y="8323202"/>
            <a:ext cx="24384001" cy="3476455"/>
          </a:xfrm>
          <a:prstGeom prst="rect">
            <a:avLst/>
          </a:prstGeom>
        </p:spPr>
        <p:txBody>
          <a:bodyPr lIns="0" tIns="0" rIns="0" bIns="0" anchor="b">
            <a:normAutofit fontScale="100000" lnSpcReduction="0"/>
          </a:bodyPr>
          <a:lstStyle>
            <a:lvl1pPr algn="l">
              <a:defRPr cap="all" sz="6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roupe 12"/>
          <p:cNvGrpSpPr/>
          <p:nvPr/>
        </p:nvGrpSpPr>
        <p:grpSpPr>
          <a:xfrm>
            <a:off x="21158984" y="14208802"/>
            <a:ext cx="2880001" cy="301180"/>
            <a:chOff x="0" y="0"/>
            <a:chExt cx="2880000" cy="301178"/>
          </a:xfrm>
        </p:grpSpPr>
        <p:sp>
          <p:nvSpPr>
            <p:cNvPr id="739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0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1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2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3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4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5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6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7" name="Freeform 13"/>
            <p:cNvSpPr/>
            <p:nvPr/>
          </p:nvSpPr>
          <p:spPr>
            <a:xfrm>
              <a:off x="1863529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8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9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0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51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753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029788" y="13308293"/>
            <a:ext cx="1250767" cy="900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Slide Number"/>
          <p:cNvSpPr txBox="1"/>
          <p:nvPr>
            <p:ph type="sldNum" sz="quarter" idx="2"/>
          </p:nvPr>
        </p:nvSpPr>
        <p:spPr>
          <a:xfrm>
            <a:off x="19070549" y="13349337"/>
            <a:ext cx="182216" cy="17281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roupe 12"/>
          <p:cNvGrpSpPr/>
          <p:nvPr/>
        </p:nvGrpSpPr>
        <p:grpSpPr>
          <a:xfrm>
            <a:off x="21222070" y="14081972"/>
            <a:ext cx="2880001" cy="301180"/>
            <a:chOff x="0" y="0"/>
            <a:chExt cx="2880000" cy="301178"/>
          </a:xfrm>
        </p:grpSpPr>
        <p:sp>
          <p:nvSpPr>
            <p:cNvPr id="762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3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4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5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6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7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8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69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0" name="Freeform 13"/>
            <p:cNvSpPr/>
            <p:nvPr/>
          </p:nvSpPr>
          <p:spPr>
            <a:xfrm>
              <a:off x="1863529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1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2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3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4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776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124746" y="13125626"/>
            <a:ext cx="1250767" cy="900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" name="Groupe 12"/>
          <p:cNvGrpSpPr/>
          <p:nvPr/>
        </p:nvGrpSpPr>
        <p:grpSpPr>
          <a:xfrm>
            <a:off x="21503518" y="14014239"/>
            <a:ext cx="2880001" cy="301179"/>
            <a:chOff x="0" y="0"/>
            <a:chExt cx="2880000" cy="301178"/>
          </a:xfrm>
        </p:grpSpPr>
        <p:sp>
          <p:nvSpPr>
            <p:cNvPr id="785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6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7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8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89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0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1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2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3" name="Freeform 13"/>
            <p:cNvSpPr/>
            <p:nvPr/>
          </p:nvSpPr>
          <p:spPr>
            <a:xfrm>
              <a:off x="1863529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4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5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6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97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799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-1" y="12815358"/>
            <a:ext cx="1250767" cy="900551"/>
          </a:xfrm>
          <a:prstGeom prst="rect">
            <a:avLst/>
          </a:prstGeom>
          <a:ln w="12700">
            <a:miter lim="400000"/>
          </a:ln>
        </p:spPr>
      </p:pic>
      <p:sp>
        <p:nvSpPr>
          <p:cNvPr id="800" name="Body Level One…"/>
          <p:cNvSpPr txBox="1"/>
          <p:nvPr>
            <p:ph type="body" idx="1"/>
          </p:nvPr>
        </p:nvSpPr>
        <p:spPr>
          <a:xfrm>
            <a:off x="1447799" y="2279026"/>
            <a:ext cx="21495719" cy="951927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marL="474133" indent="-474133">
              <a:spcBef>
                <a:spcPts val="800"/>
              </a:spcBef>
              <a:buClr>
                <a:srgbClr val="FFCC33"/>
              </a:buClr>
              <a:buSzPct val="100000"/>
              <a:buChar char="▪"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marL="819150" indent="-552450">
              <a:spcBef>
                <a:spcPts val="800"/>
              </a:spcBef>
              <a:buClr>
                <a:srgbClr val="FFCC33"/>
              </a:buClr>
              <a:buSzPct val="100000"/>
              <a:buChar char="−"/>
              <a:defRPr sz="4800">
                <a:latin typeface="Arial"/>
                <a:ea typeface="Arial"/>
                <a:cs typeface="Arial"/>
                <a:sym typeface="Arial"/>
              </a:defRPr>
            </a:lvl2pPr>
            <a:lvl3pPr marL="1143908" indent="-604158">
              <a:spcBef>
                <a:spcPts val="800"/>
              </a:spcBef>
              <a:buClr>
                <a:srgbClr val="FFCC33"/>
              </a:buClr>
              <a:buSzPct val="100000"/>
              <a:buChar char="−"/>
              <a:defRPr sz="4800">
                <a:latin typeface="Arial"/>
                <a:ea typeface="Arial"/>
                <a:cs typeface="Arial"/>
                <a:sym typeface="Arial"/>
              </a:defRPr>
            </a:lvl3pPr>
            <a:lvl4pPr marL="1516062" indent="-711200">
              <a:spcBef>
                <a:spcPts val="800"/>
              </a:spcBef>
              <a:buClr>
                <a:srgbClr val="FFCC33"/>
              </a:buClr>
              <a:buSzPct val="100000"/>
              <a:buChar char="−"/>
              <a:defRPr sz="4800">
                <a:latin typeface="Arial"/>
                <a:ea typeface="Arial"/>
                <a:cs typeface="Arial"/>
                <a:sym typeface="Arial"/>
              </a:defRPr>
            </a:lvl4pPr>
            <a:lvl5pPr marL="1931353" indent="-853440">
              <a:spcBef>
                <a:spcPts val="800"/>
              </a:spcBef>
              <a:buClr>
                <a:srgbClr val="FFCC33"/>
              </a:buClr>
              <a:buSzPct val="100000"/>
              <a:buChar char="−"/>
              <a:defRPr sz="4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1" name="Espace réservé du texte 5"/>
          <p:cNvSpPr/>
          <p:nvPr>
            <p:ph type="body" sz="quarter" idx="21"/>
          </p:nvPr>
        </p:nvSpPr>
        <p:spPr>
          <a:xfrm>
            <a:off x="482596" y="374661"/>
            <a:ext cx="22462069" cy="431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1300"/>
              </a:spcBef>
              <a:defRPr b="1" cap="all" sz="3200">
                <a:solidFill>
                  <a:srgbClr val="FFCC3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02" name="Title Text"/>
          <p:cNvSpPr txBox="1"/>
          <p:nvPr>
            <p:ph type="title"/>
          </p:nvPr>
        </p:nvSpPr>
        <p:spPr>
          <a:xfrm>
            <a:off x="482599" y="794122"/>
            <a:ext cx="22469126" cy="690316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l">
              <a:defRPr cap="all" sz="5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03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 TITRE 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3" name="Groupe 12"/>
          <p:cNvGrpSpPr/>
          <p:nvPr/>
        </p:nvGrpSpPr>
        <p:grpSpPr>
          <a:xfrm>
            <a:off x="21289804" y="14081972"/>
            <a:ext cx="2880001" cy="301180"/>
            <a:chOff x="0" y="0"/>
            <a:chExt cx="2880000" cy="301178"/>
          </a:xfrm>
        </p:grpSpPr>
        <p:sp>
          <p:nvSpPr>
            <p:cNvPr id="810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1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2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3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4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5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6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7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8" name="Freeform 13"/>
            <p:cNvSpPr/>
            <p:nvPr/>
          </p:nvSpPr>
          <p:spPr>
            <a:xfrm>
              <a:off x="1863529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19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0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1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22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24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1"/>
          <a:stretch>
            <a:fillRect/>
          </a:stretch>
        </p:blipFill>
        <p:spPr>
          <a:xfrm>
            <a:off x="190410" y="12771434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Title Text"/>
          <p:cNvSpPr txBox="1"/>
          <p:nvPr>
            <p:ph type="title"/>
          </p:nvPr>
        </p:nvSpPr>
        <p:spPr>
          <a:xfrm>
            <a:off x="2219015" y="186626"/>
            <a:ext cx="20247193" cy="1368825"/>
          </a:xfrm>
          <a:prstGeom prst="rect">
            <a:avLst/>
          </a:prstGeom>
          <a:ln w="12700"/>
        </p:spPr>
        <p:txBody>
          <a:bodyPr anchor="t">
            <a:normAutofit fontScale="100000" lnSpcReduction="0"/>
          </a:bodyPr>
          <a:lstStyle>
            <a:lvl1pPr algn="l">
              <a:defRPr sz="4800">
                <a:solidFill>
                  <a:srgbClr val="80808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26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425305"/>
            <a:ext cx="24384001" cy="16643497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Body Level One…"/>
          <p:cNvSpPr txBox="1"/>
          <p:nvPr>
            <p:ph type="body" sz="half" idx="1"/>
          </p:nvPr>
        </p:nvSpPr>
        <p:spPr>
          <a:xfrm>
            <a:off x="2773694" y="831935"/>
            <a:ext cx="20117475" cy="5722097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</a:defRPr>
            </a:pPr>
          </a:p>
        </p:txBody>
      </p:sp>
      <p:pic>
        <p:nvPicPr>
          <p:cNvPr id="86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532" y="12493627"/>
            <a:ext cx="939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scurond3.png" descr="scurond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23861" y="137618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847" name="Groupe 12"/>
          <p:cNvGrpSpPr/>
          <p:nvPr/>
        </p:nvGrpSpPr>
        <p:grpSpPr>
          <a:xfrm>
            <a:off x="21041448" y="13043394"/>
            <a:ext cx="2880001" cy="301180"/>
            <a:chOff x="0" y="0"/>
            <a:chExt cx="2880000" cy="301178"/>
          </a:xfrm>
        </p:grpSpPr>
        <p:sp>
          <p:nvSpPr>
            <p:cNvPr id="834" name="Freeform 5"/>
            <p:cNvSpPr/>
            <p:nvPr/>
          </p:nvSpPr>
          <p:spPr>
            <a:xfrm>
              <a:off x="-1" y="-1"/>
              <a:ext cx="192003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5" name="Freeform 6"/>
            <p:cNvSpPr/>
            <p:nvPr/>
          </p:nvSpPr>
          <p:spPr>
            <a:xfrm>
              <a:off x="233411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6" name="Freeform 7"/>
            <p:cNvSpPr/>
            <p:nvPr/>
          </p:nvSpPr>
          <p:spPr>
            <a:xfrm>
              <a:off x="455530" y="-1"/>
              <a:ext cx="199531" cy="30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7" name="Freeform 8"/>
            <p:cNvSpPr/>
            <p:nvPr/>
          </p:nvSpPr>
          <p:spPr>
            <a:xfrm>
              <a:off x="688942" y="3765"/>
              <a:ext cx="184472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8" name="Freeform 9"/>
            <p:cNvSpPr/>
            <p:nvPr/>
          </p:nvSpPr>
          <p:spPr>
            <a:xfrm>
              <a:off x="922353" y="3765"/>
              <a:ext cx="180707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39" name="Freeform 10"/>
            <p:cNvSpPr/>
            <p:nvPr/>
          </p:nvSpPr>
          <p:spPr>
            <a:xfrm>
              <a:off x="1129411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0" name="Freeform 11"/>
            <p:cNvSpPr/>
            <p:nvPr/>
          </p:nvSpPr>
          <p:spPr>
            <a:xfrm>
              <a:off x="1430587" y="3765"/>
              <a:ext cx="195766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1" name="Freeform 12"/>
            <p:cNvSpPr/>
            <p:nvPr/>
          </p:nvSpPr>
          <p:spPr>
            <a:xfrm>
              <a:off x="1663999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2" name="Freeform 13"/>
            <p:cNvSpPr/>
            <p:nvPr/>
          </p:nvSpPr>
          <p:spPr>
            <a:xfrm>
              <a:off x="1863529" y="3765"/>
              <a:ext cx="192002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3" name="Freeform 14"/>
            <p:cNvSpPr/>
            <p:nvPr/>
          </p:nvSpPr>
          <p:spPr>
            <a:xfrm>
              <a:off x="2081882" y="3765"/>
              <a:ext cx="22588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4" name="Freeform 15"/>
            <p:cNvSpPr/>
            <p:nvPr/>
          </p:nvSpPr>
          <p:spPr>
            <a:xfrm>
              <a:off x="2322823" y="3765"/>
              <a:ext cx="184473" cy="297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5" name="Freeform 16"/>
            <p:cNvSpPr/>
            <p:nvPr/>
          </p:nvSpPr>
          <p:spPr>
            <a:xfrm>
              <a:off x="2556235" y="3765"/>
              <a:ext cx="165648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46" name="Freeform 17"/>
            <p:cNvSpPr/>
            <p:nvPr/>
          </p:nvSpPr>
          <p:spPr>
            <a:xfrm>
              <a:off x="2695528" y="3765"/>
              <a:ext cx="184473" cy="29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848" name="Connecteur droit 38"/>
          <p:cNvSpPr/>
          <p:nvPr/>
        </p:nvSpPr>
        <p:spPr>
          <a:xfrm>
            <a:off x="10306631" y="12891010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>
              <a:defRPr b="1" sz="3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49" name="Text Box 23"/>
          <p:cNvSpPr txBox="1"/>
          <p:nvPr/>
        </p:nvSpPr>
        <p:spPr>
          <a:xfrm>
            <a:off x="10497549" y="13160210"/>
            <a:ext cx="2251262" cy="2219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 defTabSz="2781301">
              <a:defRPr cap="all"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10/04/2018</a:t>
            </a:r>
          </a:p>
        </p:txBody>
      </p:sp>
      <p:sp>
        <p:nvSpPr>
          <p:cNvPr id="850" name="Connecteur droit 123"/>
          <p:cNvSpPr/>
          <p:nvPr/>
        </p:nvSpPr>
        <p:spPr>
          <a:xfrm>
            <a:off x="18681130" y="12903712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>
              <a:defRPr b="1" sz="3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51" name="Connecteur droit 101"/>
          <p:cNvSpPr/>
          <p:nvPr/>
        </p:nvSpPr>
        <p:spPr>
          <a:xfrm>
            <a:off x="12935645" y="12891010"/>
            <a:ext cx="1" cy="441601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121919" tIns="121919" rIns="121919" bIns="121919"/>
          <a:lstStyle/>
          <a:p>
            <a:pPr>
              <a:defRPr b="1" sz="3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67" name="Groupe 26"/>
          <p:cNvGrpSpPr/>
          <p:nvPr/>
        </p:nvGrpSpPr>
        <p:grpSpPr>
          <a:xfrm>
            <a:off x="13144386" y="13191210"/>
            <a:ext cx="2002652" cy="152585"/>
            <a:chOff x="0" y="0"/>
            <a:chExt cx="2002650" cy="152583"/>
          </a:xfrm>
        </p:grpSpPr>
        <p:sp>
          <p:nvSpPr>
            <p:cNvPr id="852" name="Freeform 213"/>
            <p:cNvSpPr/>
            <p:nvPr/>
          </p:nvSpPr>
          <p:spPr>
            <a:xfrm>
              <a:off x="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00" y="0"/>
                  </a:lnTo>
                  <a:lnTo>
                    <a:pt x="12371" y="58"/>
                  </a:lnTo>
                  <a:lnTo>
                    <a:pt x="13680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280" y="1382"/>
                  </a:lnTo>
                  <a:lnTo>
                    <a:pt x="17935" y="1901"/>
                  </a:lnTo>
                  <a:lnTo>
                    <a:pt x="18524" y="2592"/>
                  </a:lnTo>
                  <a:lnTo>
                    <a:pt x="18916" y="3341"/>
                  </a:lnTo>
                  <a:lnTo>
                    <a:pt x="19309" y="4205"/>
                  </a:lnTo>
                  <a:lnTo>
                    <a:pt x="19505" y="5011"/>
                  </a:lnTo>
                  <a:lnTo>
                    <a:pt x="19505" y="6451"/>
                  </a:lnTo>
                  <a:lnTo>
                    <a:pt x="19440" y="6970"/>
                  </a:lnTo>
                  <a:lnTo>
                    <a:pt x="19309" y="7488"/>
                  </a:lnTo>
                  <a:lnTo>
                    <a:pt x="19113" y="7949"/>
                  </a:lnTo>
                  <a:lnTo>
                    <a:pt x="18851" y="8467"/>
                  </a:lnTo>
                  <a:lnTo>
                    <a:pt x="18589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887" y="10483"/>
                  </a:lnTo>
                  <a:lnTo>
                    <a:pt x="16298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335" y="11462"/>
                  </a:lnTo>
                  <a:lnTo>
                    <a:pt x="13549" y="11578"/>
                  </a:lnTo>
                  <a:lnTo>
                    <a:pt x="12698" y="11693"/>
                  </a:lnTo>
                  <a:lnTo>
                    <a:pt x="14269" y="12557"/>
                  </a:lnTo>
                  <a:lnTo>
                    <a:pt x="14596" y="12787"/>
                  </a:lnTo>
                  <a:lnTo>
                    <a:pt x="15316" y="13421"/>
                  </a:lnTo>
                  <a:lnTo>
                    <a:pt x="15971" y="14112"/>
                  </a:lnTo>
                  <a:lnTo>
                    <a:pt x="16691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13" y="14112"/>
                  </a:lnTo>
                  <a:lnTo>
                    <a:pt x="11062" y="13248"/>
                  </a:lnTo>
                  <a:lnTo>
                    <a:pt x="10604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771" y="12096"/>
                  </a:lnTo>
                  <a:lnTo>
                    <a:pt x="8051" y="11981"/>
                  </a:lnTo>
                  <a:lnTo>
                    <a:pt x="3207" y="11981"/>
                  </a:lnTo>
                  <a:lnTo>
                    <a:pt x="3207" y="21600"/>
                  </a:lnTo>
                  <a:lnTo>
                    <a:pt x="0" y="21600"/>
                  </a:lnTo>
                  <a:close/>
                  <a:moveTo>
                    <a:pt x="3207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2960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27" y="8582"/>
                  </a:lnTo>
                  <a:lnTo>
                    <a:pt x="15185" y="8179"/>
                  </a:lnTo>
                  <a:lnTo>
                    <a:pt x="15513" y="7834"/>
                  </a:lnTo>
                  <a:lnTo>
                    <a:pt x="15840" y="7315"/>
                  </a:lnTo>
                  <a:lnTo>
                    <a:pt x="16036" y="6912"/>
                  </a:lnTo>
                  <a:lnTo>
                    <a:pt x="16167" y="6394"/>
                  </a:lnTo>
                  <a:lnTo>
                    <a:pt x="16233" y="5875"/>
                  </a:lnTo>
                  <a:lnTo>
                    <a:pt x="16102" y="5126"/>
                  </a:lnTo>
                  <a:lnTo>
                    <a:pt x="16036" y="4838"/>
                  </a:lnTo>
                  <a:lnTo>
                    <a:pt x="15905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596" y="3110"/>
                  </a:lnTo>
                  <a:lnTo>
                    <a:pt x="14269" y="2938"/>
                  </a:lnTo>
                  <a:lnTo>
                    <a:pt x="13811" y="2765"/>
                  </a:lnTo>
                  <a:lnTo>
                    <a:pt x="13287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07" y="2362"/>
                  </a:lnTo>
                  <a:lnTo>
                    <a:pt x="3207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3" name="Freeform 214"/>
            <p:cNvSpPr/>
            <p:nvPr/>
          </p:nvSpPr>
          <p:spPr>
            <a:xfrm>
              <a:off x="149403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78" y="0"/>
                  </a:lnTo>
                  <a:lnTo>
                    <a:pt x="20978" y="2534"/>
                  </a:lnTo>
                  <a:lnTo>
                    <a:pt x="3807" y="2534"/>
                  </a:lnTo>
                  <a:lnTo>
                    <a:pt x="3807" y="9158"/>
                  </a:lnTo>
                  <a:lnTo>
                    <a:pt x="19968" y="9158"/>
                  </a:lnTo>
                  <a:lnTo>
                    <a:pt x="19968" y="11635"/>
                  </a:lnTo>
                  <a:lnTo>
                    <a:pt x="3807" y="11635"/>
                  </a:lnTo>
                  <a:lnTo>
                    <a:pt x="380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4" name="Freeform 215"/>
            <p:cNvSpPr/>
            <p:nvPr/>
          </p:nvSpPr>
          <p:spPr>
            <a:xfrm>
              <a:off x="28609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673" y="0"/>
                  </a:lnTo>
                  <a:lnTo>
                    <a:pt x="18147" y="16934"/>
                  </a:lnTo>
                  <a:lnTo>
                    <a:pt x="1814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53" y="21600"/>
                  </a:lnTo>
                  <a:lnTo>
                    <a:pt x="3380" y="4608"/>
                  </a:lnTo>
                  <a:lnTo>
                    <a:pt x="338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5" name="Freeform 216"/>
            <p:cNvSpPr/>
            <p:nvPr/>
          </p:nvSpPr>
          <p:spPr>
            <a:xfrm>
              <a:off x="422780" y="-1"/>
              <a:ext cx="136691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62" y="0"/>
                  </a:lnTo>
                  <a:lnTo>
                    <a:pt x="12123" y="0"/>
                  </a:lnTo>
                  <a:lnTo>
                    <a:pt x="21600" y="21600"/>
                  </a:lnTo>
                  <a:lnTo>
                    <a:pt x="18092" y="21600"/>
                  </a:lnTo>
                  <a:lnTo>
                    <a:pt x="15446" y="15034"/>
                  </a:lnTo>
                  <a:lnTo>
                    <a:pt x="5785" y="15034"/>
                  </a:lnTo>
                  <a:lnTo>
                    <a:pt x="3262" y="21600"/>
                  </a:lnTo>
                  <a:lnTo>
                    <a:pt x="0" y="21600"/>
                  </a:lnTo>
                  <a:close/>
                  <a:moveTo>
                    <a:pt x="6646" y="12672"/>
                  </a:moveTo>
                  <a:lnTo>
                    <a:pt x="14462" y="12672"/>
                  </a:lnTo>
                  <a:lnTo>
                    <a:pt x="12062" y="6682"/>
                  </a:lnTo>
                  <a:lnTo>
                    <a:pt x="11138" y="4262"/>
                  </a:lnTo>
                  <a:lnTo>
                    <a:pt x="10462" y="2246"/>
                  </a:lnTo>
                  <a:lnTo>
                    <a:pt x="10215" y="3283"/>
                  </a:lnTo>
                  <a:lnTo>
                    <a:pt x="9908" y="4320"/>
                  </a:lnTo>
                  <a:lnTo>
                    <a:pt x="9600" y="5299"/>
                  </a:lnTo>
                  <a:lnTo>
                    <a:pt x="9169" y="6394"/>
                  </a:lnTo>
                  <a:lnTo>
                    <a:pt x="6646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6" name="Freeform 217"/>
            <p:cNvSpPr/>
            <p:nvPr/>
          </p:nvSpPr>
          <p:spPr>
            <a:xfrm>
              <a:off x="572185" y="0"/>
              <a:ext cx="114439" cy="15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0" y="0"/>
                  </a:moveTo>
                  <a:lnTo>
                    <a:pt x="21600" y="0"/>
                  </a:lnTo>
                  <a:lnTo>
                    <a:pt x="21600" y="12221"/>
                  </a:lnTo>
                  <a:lnTo>
                    <a:pt x="21527" y="13813"/>
                  </a:lnTo>
                  <a:lnTo>
                    <a:pt x="21380" y="15177"/>
                  </a:lnTo>
                  <a:lnTo>
                    <a:pt x="21086" y="16314"/>
                  </a:lnTo>
                  <a:lnTo>
                    <a:pt x="20718" y="17394"/>
                  </a:lnTo>
                  <a:lnTo>
                    <a:pt x="20424" y="17848"/>
                  </a:lnTo>
                  <a:lnTo>
                    <a:pt x="20057" y="18246"/>
                  </a:lnTo>
                  <a:lnTo>
                    <a:pt x="19763" y="18701"/>
                  </a:lnTo>
                  <a:lnTo>
                    <a:pt x="19396" y="19042"/>
                  </a:lnTo>
                  <a:lnTo>
                    <a:pt x="18882" y="19440"/>
                  </a:lnTo>
                  <a:lnTo>
                    <a:pt x="18367" y="19781"/>
                  </a:lnTo>
                  <a:lnTo>
                    <a:pt x="17927" y="20122"/>
                  </a:lnTo>
                  <a:lnTo>
                    <a:pt x="17265" y="20406"/>
                  </a:lnTo>
                  <a:lnTo>
                    <a:pt x="16678" y="20747"/>
                  </a:lnTo>
                  <a:lnTo>
                    <a:pt x="16016" y="20975"/>
                  </a:lnTo>
                  <a:lnTo>
                    <a:pt x="15282" y="21145"/>
                  </a:lnTo>
                  <a:lnTo>
                    <a:pt x="14473" y="21373"/>
                  </a:lnTo>
                  <a:lnTo>
                    <a:pt x="13665" y="21486"/>
                  </a:lnTo>
                  <a:lnTo>
                    <a:pt x="12784" y="21543"/>
                  </a:lnTo>
                  <a:lnTo>
                    <a:pt x="11829" y="21600"/>
                  </a:lnTo>
                  <a:lnTo>
                    <a:pt x="10873" y="21600"/>
                  </a:lnTo>
                  <a:lnTo>
                    <a:pt x="9037" y="21543"/>
                  </a:lnTo>
                  <a:lnTo>
                    <a:pt x="7347" y="21373"/>
                  </a:lnTo>
                  <a:lnTo>
                    <a:pt x="6539" y="21202"/>
                  </a:lnTo>
                  <a:lnTo>
                    <a:pt x="5216" y="20861"/>
                  </a:lnTo>
                  <a:lnTo>
                    <a:pt x="4555" y="20634"/>
                  </a:lnTo>
                  <a:lnTo>
                    <a:pt x="3967" y="20293"/>
                  </a:lnTo>
                  <a:lnTo>
                    <a:pt x="3453" y="20065"/>
                  </a:lnTo>
                  <a:lnTo>
                    <a:pt x="2865" y="19667"/>
                  </a:lnTo>
                  <a:lnTo>
                    <a:pt x="2498" y="19326"/>
                  </a:lnTo>
                  <a:lnTo>
                    <a:pt x="1984" y="18928"/>
                  </a:lnTo>
                  <a:lnTo>
                    <a:pt x="1690" y="18531"/>
                  </a:lnTo>
                  <a:lnTo>
                    <a:pt x="1396" y="18076"/>
                  </a:lnTo>
                  <a:lnTo>
                    <a:pt x="1029" y="17621"/>
                  </a:lnTo>
                  <a:lnTo>
                    <a:pt x="808" y="17053"/>
                  </a:lnTo>
                  <a:lnTo>
                    <a:pt x="588" y="16541"/>
                  </a:lnTo>
                  <a:lnTo>
                    <a:pt x="220" y="15291"/>
                  </a:lnTo>
                  <a:lnTo>
                    <a:pt x="73" y="13869"/>
                  </a:lnTo>
                  <a:lnTo>
                    <a:pt x="0" y="12221"/>
                  </a:lnTo>
                  <a:lnTo>
                    <a:pt x="0" y="0"/>
                  </a:lnTo>
                  <a:lnTo>
                    <a:pt x="3600" y="0"/>
                  </a:lnTo>
                  <a:lnTo>
                    <a:pt x="3600" y="12221"/>
                  </a:lnTo>
                  <a:lnTo>
                    <a:pt x="3673" y="13528"/>
                  </a:lnTo>
                  <a:lnTo>
                    <a:pt x="3820" y="14665"/>
                  </a:lnTo>
                  <a:lnTo>
                    <a:pt x="3967" y="15575"/>
                  </a:lnTo>
                  <a:lnTo>
                    <a:pt x="4335" y="16314"/>
                  </a:lnTo>
                  <a:lnTo>
                    <a:pt x="4702" y="16939"/>
                  </a:lnTo>
                  <a:lnTo>
                    <a:pt x="5216" y="17507"/>
                  </a:lnTo>
                  <a:lnTo>
                    <a:pt x="5878" y="18019"/>
                  </a:lnTo>
                  <a:lnTo>
                    <a:pt x="6539" y="18360"/>
                  </a:lnTo>
                  <a:lnTo>
                    <a:pt x="7420" y="18701"/>
                  </a:lnTo>
                  <a:lnTo>
                    <a:pt x="8376" y="18928"/>
                  </a:lnTo>
                  <a:lnTo>
                    <a:pt x="9478" y="19042"/>
                  </a:lnTo>
                  <a:lnTo>
                    <a:pt x="11535" y="19042"/>
                  </a:lnTo>
                  <a:lnTo>
                    <a:pt x="12416" y="18985"/>
                  </a:lnTo>
                  <a:lnTo>
                    <a:pt x="13298" y="18872"/>
                  </a:lnTo>
                  <a:lnTo>
                    <a:pt x="14033" y="18758"/>
                  </a:lnTo>
                  <a:lnTo>
                    <a:pt x="14620" y="18587"/>
                  </a:lnTo>
                  <a:lnTo>
                    <a:pt x="15282" y="18303"/>
                  </a:lnTo>
                  <a:lnTo>
                    <a:pt x="15869" y="18019"/>
                  </a:lnTo>
                  <a:lnTo>
                    <a:pt x="16237" y="17678"/>
                  </a:lnTo>
                  <a:lnTo>
                    <a:pt x="16678" y="17280"/>
                  </a:lnTo>
                  <a:lnTo>
                    <a:pt x="17045" y="16825"/>
                  </a:lnTo>
                  <a:lnTo>
                    <a:pt x="17265" y="16257"/>
                  </a:lnTo>
                  <a:lnTo>
                    <a:pt x="17486" y="15575"/>
                  </a:lnTo>
                  <a:lnTo>
                    <a:pt x="17780" y="14893"/>
                  </a:lnTo>
                  <a:lnTo>
                    <a:pt x="17853" y="14097"/>
                  </a:lnTo>
                  <a:lnTo>
                    <a:pt x="17927" y="13244"/>
                  </a:lnTo>
                  <a:lnTo>
                    <a:pt x="18000" y="12221"/>
                  </a:lnTo>
                  <a:lnTo>
                    <a:pt x="180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7" name="Freeform 218"/>
            <p:cNvSpPr/>
            <p:nvPr/>
          </p:nvSpPr>
          <p:spPr>
            <a:xfrm>
              <a:off x="721588" y="-1"/>
              <a:ext cx="9218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615" y="0"/>
                  </a:lnTo>
                  <a:lnTo>
                    <a:pt x="4615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8" name="Freeform 219"/>
            <p:cNvSpPr/>
            <p:nvPr/>
          </p:nvSpPr>
          <p:spPr>
            <a:xfrm>
              <a:off x="804238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76" y="21600"/>
                  </a:moveTo>
                  <a:lnTo>
                    <a:pt x="8976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624" y="2534"/>
                  </a:lnTo>
                  <a:lnTo>
                    <a:pt x="12624" y="21600"/>
                  </a:lnTo>
                  <a:lnTo>
                    <a:pt x="8976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59" name="Rectangle 220"/>
            <p:cNvSpPr/>
            <p:nvPr/>
          </p:nvSpPr>
          <p:spPr>
            <a:xfrm>
              <a:off x="997106" y="-1"/>
              <a:ext cx="33868" cy="14940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0" name="Freeform 221"/>
            <p:cNvSpPr/>
            <p:nvPr/>
          </p:nvSpPr>
          <p:spPr>
            <a:xfrm>
              <a:off x="105854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34" y="0"/>
                  </a:lnTo>
                  <a:lnTo>
                    <a:pt x="18085" y="16934"/>
                  </a:lnTo>
                  <a:lnTo>
                    <a:pt x="18085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66" y="21600"/>
                  </a:lnTo>
                  <a:lnTo>
                    <a:pt x="3515" y="4608"/>
                  </a:lnTo>
                  <a:lnTo>
                    <a:pt x="351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1" name="Freeform 222"/>
            <p:cNvSpPr/>
            <p:nvPr/>
          </p:nvSpPr>
          <p:spPr>
            <a:xfrm>
              <a:off x="1195232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018" y="21600"/>
                  </a:moveTo>
                  <a:lnTo>
                    <a:pt x="9018" y="2534"/>
                  </a:lnTo>
                  <a:lnTo>
                    <a:pt x="0" y="2534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534"/>
                  </a:lnTo>
                  <a:lnTo>
                    <a:pt x="12582" y="2534"/>
                  </a:lnTo>
                  <a:lnTo>
                    <a:pt x="12582" y="21600"/>
                  </a:lnTo>
                  <a:lnTo>
                    <a:pt x="9018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2" name="Freeform 223"/>
            <p:cNvSpPr/>
            <p:nvPr/>
          </p:nvSpPr>
          <p:spPr>
            <a:xfrm>
              <a:off x="1335100" y="-1"/>
              <a:ext cx="111260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20906" y="0"/>
                  </a:lnTo>
                  <a:lnTo>
                    <a:pt x="20906" y="2534"/>
                  </a:lnTo>
                  <a:lnTo>
                    <a:pt x="3857" y="2534"/>
                  </a:lnTo>
                  <a:lnTo>
                    <a:pt x="3857" y="9158"/>
                  </a:lnTo>
                  <a:lnTo>
                    <a:pt x="19826" y="9158"/>
                  </a:lnTo>
                  <a:lnTo>
                    <a:pt x="19826" y="11635"/>
                  </a:lnTo>
                  <a:lnTo>
                    <a:pt x="3857" y="11635"/>
                  </a:lnTo>
                  <a:lnTo>
                    <a:pt x="3857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3" name="Freeform 224"/>
            <p:cNvSpPr/>
            <p:nvPr/>
          </p:nvSpPr>
          <p:spPr>
            <a:xfrm>
              <a:off x="1468610" y="-1"/>
              <a:ext cx="130333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10865" y="0"/>
                  </a:lnTo>
                  <a:lnTo>
                    <a:pt x="12371" y="58"/>
                  </a:lnTo>
                  <a:lnTo>
                    <a:pt x="13745" y="115"/>
                  </a:lnTo>
                  <a:lnTo>
                    <a:pt x="14858" y="288"/>
                  </a:lnTo>
                  <a:lnTo>
                    <a:pt x="15840" y="518"/>
                  </a:lnTo>
                  <a:lnTo>
                    <a:pt x="16625" y="922"/>
                  </a:lnTo>
                  <a:lnTo>
                    <a:pt x="17345" y="1382"/>
                  </a:lnTo>
                  <a:lnTo>
                    <a:pt x="18000" y="1901"/>
                  </a:lnTo>
                  <a:lnTo>
                    <a:pt x="18589" y="2592"/>
                  </a:lnTo>
                  <a:lnTo>
                    <a:pt x="18982" y="3341"/>
                  </a:lnTo>
                  <a:lnTo>
                    <a:pt x="19375" y="4205"/>
                  </a:lnTo>
                  <a:lnTo>
                    <a:pt x="19505" y="5011"/>
                  </a:lnTo>
                  <a:lnTo>
                    <a:pt x="19571" y="5875"/>
                  </a:lnTo>
                  <a:lnTo>
                    <a:pt x="19571" y="6451"/>
                  </a:lnTo>
                  <a:lnTo>
                    <a:pt x="19505" y="6970"/>
                  </a:lnTo>
                  <a:lnTo>
                    <a:pt x="19375" y="7488"/>
                  </a:lnTo>
                  <a:lnTo>
                    <a:pt x="19178" y="7949"/>
                  </a:lnTo>
                  <a:lnTo>
                    <a:pt x="18916" y="8467"/>
                  </a:lnTo>
                  <a:lnTo>
                    <a:pt x="18655" y="8870"/>
                  </a:lnTo>
                  <a:lnTo>
                    <a:pt x="18262" y="9331"/>
                  </a:lnTo>
                  <a:lnTo>
                    <a:pt x="17869" y="9734"/>
                  </a:lnTo>
                  <a:lnTo>
                    <a:pt x="17411" y="10080"/>
                  </a:lnTo>
                  <a:lnTo>
                    <a:pt x="16953" y="10483"/>
                  </a:lnTo>
                  <a:lnTo>
                    <a:pt x="16364" y="10771"/>
                  </a:lnTo>
                  <a:lnTo>
                    <a:pt x="15709" y="11002"/>
                  </a:lnTo>
                  <a:lnTo>
                    <a:pt x="15055" y="11290"/>
                  </a:lnTo>
                  <a:lnTo>
                    <a:pt x="14269" y="11462"/>
                  </a:lnTo>
                  <a:lnTo>
                    <a:pt x="13484" y="11578"/>
                  </a:lnTo>
                  <a:lnTo>
                    <a:pt x="12633" y="11693"/>
                  </a:lnTo>
                  <a:lnTo>
                    <a:pt x="13811" y="12269"/>
                  </a:lnTo>
                  <a:lnTo>
                    <a:pt x="14269" y="12557"/>
                  </a:lnTo>
                  <a:lnTo>
                    <a:pt x="14662" y="12787"/>
                  </a:lnTo>
                  <a:lnTo>
                    <a:pt x="15382" y="13421"/>
                  </a:lnTo>
                  <a:lnTo>
                    <a:pt x="16036" y="14112"/>
                  </a:lnTo>
                  <a:lnTo>
                    <a:pt x="16625" y="14861"/>
                  </a:lnTo>
                  <a:lnTo>
                    <a:pt x="17280" y="15667"/>
                  </a:lnTo>
                  <a:lnTo>
                    <a:pt x="21600" y="21600"/>
                  </a:lnTo>
                  <a:lnTo>
                    <a:pt x="17476" y="21600"/>
                  </a:lnTo>
                  <a:lnTo>
                    <a:pt x="14269" y="17050"/>
                  </a:lnTo>
                  <a:lnTo>
                    <a:pt x="12960" y="15379"/>
                  </a:lnTo>
                  <a:lnTo>
                    <a:pt x="11978" y="14112"/>
                  </a:lnTo>
                  <a:lnTo>
                    <a:pt x="11062" y="13248"/>
                  </a:lnTo>
                  <a:lnTo>
                    <a:pt x="10669" y="12902"/>
                  </a:lnTo>
                  <a:lnTo>
                    <a:pt x="10276" y="12672"/>
                  </a:lnTo>
                  <a:lnTo>
                    <a:pt x="9556" y="12269"/>
                  </a:lnTo>
                  <a:lnTo>
                    <a:pt x="8836" y="12096"/>
                  </a:lnTo>
                  <a:lnTo>
                    <a:pt x="8116" y="11981"/>
                  </a:lnTo>
                  <a:lnTo>
                    <a:pt x="3273" y="11981"/>
                  </a:lnTo>
                  <a:lnTo>
                    <a:pt x="3273" y="21600"/>
                  </a:lnTo>
                  <a:lnTo>
                    <a:pt x="0" y="21600"/>
                  </a:lnTo>
                  <a:close/>
                  <a:moveTo>
                    <a:pt x="3273" y="9504"/>
                  </a:moveTo>
                  <a:lnTo>
                    <a:pt x="10211" y="9504"/>
                  </a:lnTo>
                  <a:lnTo>
                    <a:pt x="11258" y="9446"/>
                  </a:lnTo>
                  <a:lnTo>
                    <a:pt x="12175" y="9389"/>
                  </a:lnTo>
                  <a:lnTo>
                    <a:pt x="13025" y="9274"/>
                  </a:lnTo>
                  <a:lnTo>
                    <a:pt x="13680" y="9101"/>
                  </a:lnTo>
                  <a:lnTo>
                    <a:pt x="14269" y="8813"/>
                  </a:lnTo>
                  <a:lnTo>
                    <a:pt x="14793" y="8582"/>
                  </a:lnTo>
                  <a:lnTo>
                    <a:pt x="15251" y="8179"/>
                  </a:lnTo>
                  <a:lnTo>
                    <a:pt x="15578" y="7834"/>
                  </a:lnTo>
                  <a:lnTo>
                    <a:pt x="15840" y="7315"/>
                  </a:lnTo>
                  <a:lnTo>
                    <a:pt x="16102" y="6912"/>
                  </a:lnTo>
                  <a:lnTo>
                    <a:pt x="16233" y="6394"/>
                  </a:lnTo>
                  <a:lnTo>
                    <a:pt x="16233" y="5875"/>
                  </a:lnTo>
                  <a:lnTo>
                    <a:pt x="16167" y="5126"/>
                  </a:lnTo>
                  <a:lnTo>
                    <a:pt x="16102" y="4838"/>
                  </a:lnTo>
                  <a:lnTo>
                    <a:pt x="15971" y="4493"/>
                  </a:lnTo>
                  <a:lnTo>
                    <a:pt x="15709" y="4205"/>
                  </a:lnTo>
                  <a:lnTo>
                    <a:pt x="15513" y="3859"/>
                  </a:lnTo>
                  <a:lnTo>
                    <a:pt x="14989" y="3341"/>
                  </a:lnTo>
                  <a:lnTo>
                    <a:pt x="14662" y="3110"/>
                  </a:lnTo>
                  <a:lnTo>
                    <a:pt x="14204" y="2938"/>
                  </a:lnTo>
                  <a:lnTo>
                    <a:pt x="13811" y="2765"/>
                  </a:lnTo>
                  <a:lnTo>
                    <a:pt x="13353" y="2592"/>
                  </a:lnTo>
                  <a:lnTo>
                    <a:pt x="12829" y="2477"/>
                  </a:lnTo>
                  <a:lnTo>
                    <a:pt x="12240" y="2419"/>
                  </a:lnTo>
                  <a:lnTo>
                    <a:pt x="10996" y="2362"/>
                  </a:lnTo>
                  <a:lnTo>
                    <a:pt x="3273" y="2362"/>
                  </a:lnTo>
                  <a:lnTo>
                    <a:pt x="3273" y="9504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4" name="Freeform 225"/>
            <p:cNvSpPr/>
            <p:nvPr/>
          </p:nvSpPr>
          <p:spPr>
            <a:xfrm>
              <a:off x="1618013" y="-1"/>
              <a:ext cx="117618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3795" y="0"/>
                  </a:lnTo>
                  <a:lnTo>
                    <a:pt x="18097" y="16934"/>
                  </a:lnTo>
                  <a:lnTo>
                    <a:pt x="1809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7805" y="21600"/>
                  </a:lnTo>
                  <a:lnTo>
                    <a:pt x="3503" y="4608"/>
                  </a:lnTo>
                  <a:lnTo>
                    <a:pt x="350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5" name="Freeform 226"/>
            <p:cNvSpPr/>
            <p:nvPr/>
          </p:nvSpPr>
          <p:spPr>
            <a:xfrm>
              <a:off x="1754703" y="-1"/>
              <a:ext cx="139869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8887" y="0"/>
                  </a:lnTo>
                  <a:lnTo>
                    <a:pt x="12158" y="0"/>
                  </a:lnTo>
                  <a:lnTo>
                    <a:pt x="21600" y="21600"/>
                  </a:lnTo>
                  <a:lnTo>
                    <a:pt x="18082" y="21600"/>
                  </a:lnTo>
                  <a:lnTo>
                    <a:pt x="15429" y="15034"/>
                  </a:lnTo>
                  <a:lnTo>
                    <a:pt x="5801" y="15034"/>
                  </a:lnTo>
                  <a:lnTo>
                    <a:pt x="3271" y="21600"/>
                  </a:lnTo>
                  <a:lnTo>
                    <a:pt x="0" y="21600"/>
                  </a:lnTo>
                  <a:close/>
                  <a:moveTo>
                    <a:pt x="6665" y="12672"/>
                  </a:moveTo>
                  <a:lnTo>
                    <a:pt x="14441" y="12672"/>
                  </a:lnTo>
                  <a:lnTo>
                    <a:pt x="12034" y="6682"/>
                  </a:lnTo>
                  <a:lnTo>
                    <a:pt x="11109" y="4262"/>
                  </a:lnTo>
                  <a:lnTo>
                    <a:pt x="10430" y="2246"/>
                  </a:lnTo>
                  <a:lnTo>
                    <a:pt x="10183" y="3283"/>
                  </a:lnTo>
                  <a:lnTo>
                    <a:pt x="9874" y="4320"/>
                  </a:lnTo>
                  <a:lnTo>
                    <a:pt x="9566" y="5299"/>
                  </a:lnTo>
                  <a:lnTo>
                    <a:pt x="9195" y="6394"/>
                  </a:lnTo>
                  <a:lnTo>
                    <a:pt x="6665" y="1267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866" name="Freeform 227"/>
            <p:cNvSpPr/>
            <p:nvPr/>
          </p:nvSpPr>
          <p:spPr>
            <a:xfrm>
              <a:off x="1910464" y="-1"/>
              <a:ext cx="92187" cy="149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4523" y="0"/>
                  </a:lnTo>
                  <a:lnTo>
                    <a:pt x="4523" y="19008"/>
                  </a:lnTo>
                  <a:lnTo>
                    <a:pt x="21600" y="1900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b="1" sz="3200">
                  <a:solidFill>
                    <a:srgbClr val="FFCC33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68" name="Image 53" descr="Image 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1879" y="12891008"/>
            <a:ext cx="2601577" cy="44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Image 11" descr="Image 11"/>
          <p:cNvPicPr>
            <a:picLocks noChangeAspect="1"/>
          </p:cNvPicPr>
          <p:nvPr/>
        </p:nvPicPr>
        <p:blipFill>
          <a:blip r:embed="rId3">
            <a:extLst/>
          </a:blip>
          <a:srcRect l="0" t="0" r="0" b="53561"/>
          <a:stretch>
            <a:fillRect/>
          </a:stretch>
        </p:blipFill>
        <p:spPr>
          <a:xfrm>
            <a:off x="4254410" y="12771434"/>
            <a:ext cx="1250766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ZoneTexte 17"/>
          <p:cNvSpPr txBox="1"/>
          <p:nvPr/>
        </p:nvSpPr>
        <p:spPr>
          <a:xfrm>
            <a:off x="5577162" y="12934450"/>
            <a:ext cx="4831006" cy="52763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>
              <a:defRPr b="1" sz="2000">
                <a:solidFill>
                  <a:srgbClr val="003B5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ÉCOLE DE </a:t>
            </a:r>
            <a:r>
              <a:rPr>
                <a:solidFill>
                  <a:srgbClr val="8878B2"/>
                </a:solidFill>
              </a:rPr>
              <a:t>LA FINANCE</a:t>
            </a:r>
          </a:p>
        </p:txBody>
      </p:sp>
      <p:grpSp>
        <p:nvGrpSpPr>
          <p:cNvPr id="886" name="Groupe 2"/>
          <p:cNvGrpSpPr/>
          <p:nvPr/>
        </p:nvGrpSpPr>
        <p:grpSpPr>
          <a:xfrm>
            <a:off x="16703999" y="12075231"/>
            <a:ext cx="7680001" cy="1917699"/>
            <a:chOff x="0" y="0"/>
            <a:chExt cx="7680000" cy="1917698"/>
          </a:xfrm>
        </p:grpSpPr>
        <p:sp>
          <p:nvSpPr>
            <p:cNvPr id="871" name="Rectangle 9"/>
            <p:cNvSpPr/>
            <p:nvPr/>
          </p:nvSpPr>
          <p:spPr>
            <a:xfrm>
              <a:off x="0" y="-1"/>
              <a:ext cx="7680001" cy="1917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>
                <a:defRPr b="1"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885" name="Groupe 10"/>
            <p:cNvGrpSpPr/>
            <p:nvPr/>
          </p:nvGrpSpPr>
          <p:grpSpPr>
            <a:xfrm>
              <a:off x="2879400" y="734117"/>
              <a:ext cx="4320001" cy="451769"/>
              <a:chOff x="0" y="0"/>
              <a:chExt cx="4320000" cy="451768"/>
            </a:xfrm>
          </p:grpSpPr>
          <p:sp>
            <p:nvSpPr>
              <p:cNvPr id="872" name="Freeform 5"/>
              <p:cNvSpPr/>
              <p:nvPr/>
            </p:nvSpPr>
            <p:spPr>
              <a:xfrm>
                <a:off x="0" y="-1"/>
                <a:ext cx="288002" cy="451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24" y="6570"/>
                    </a:moveTo>
                    <a:lnTo>
                      <a:pt x="14682" y="6030"/>
                    </a:lnTo>
                    <a:lnTo>
                      <a:pt x="14541" y="5400"/>
                    </a:lnTo>
                    <a:lnTo>
                      <a:pt x="14259" y="4770"/>
                    </a:lnTo>
                    <a:lnTo>
                      <a:pt x="13976" y="4320"/>
                    </a:lnTo>
                    <a:lnTo>
                      <a:pt x="13412" y="3780"/>
                    </a:lnTo>
                    <a:lnTo>
                      <a:pt x="12706" y="3330"/>
                    </a:lnTo>
                    <a:lnTo>
                      <a:pt x="12000" y="3150"/>
                    </a:lnTo>
                    <a:lnTo>
                      <a:pt x="11012" y="3060"/>
                    </a:lnTo>
                    <a:lnTo>
                      <a:pt x="10024" y="3150"/>
                    </a:lnTo>
                    <a:lnTo>
                      <a:pt x="9459" y="3240"/>
                    </a:lnTo>
                    <a:lnTo>
                      <a:pt x="9035" y="3420"/>
                    </a:lnTo>
                    <a:lnTo>
                      <a:pt x="8612" y="3780"/>
                    </a:lnTo>
                    <a:lnTo>
                      <a:pt x="8329" y="4050"/>
                    </a:lnTo>
                    <a:lnTo>
                      <a:pt x="7624" y="4770"/>
                    </a:lnTo>
                    <a:lnTo>
                      <a:pt x="7200" y="5760"/>
                    </a:lnTo>
                    <a:lnTo>
                      <a:pt x="6918" y="7020"/>
                    </a:lnTo>
                    <a:lnTo>
                      <a:pt x="6635" y="8550"/>
                    </a:lnTo>
                    <a:lnTo>
                      <a:pt x="6635" y="12150"/>
                    </a:lnTo>
                    <a:lnTo>
                      <a:pt x="6776" y="13770"/>
                    </a:lnTo>
                    <a:lnTo>
                      <a:pt x="7059" y="15120"/>
                    </a:lnTo>
                    <a:lnTo>
                      <a:pt x="7482" y="16290"/>
                    </a:lnTo>
                    <a:lnTo>
                      <a:pt x="8047" y="17280"/>
                    </a:lnTo>
                    <a:lnTo>
                      <a:pt x="8471" y="17640"/>
                    </a:lnTo>
                    <a:lnTo>
                      <a:pt x="8894" y="17910"/>
                    </a:lnTo>
                    <a:lnTo>
                      <a:pt x="9318" y="18270"/>
                    </a:lnTo>
                    <a:lnTo>
                      <a:pt x="9882" y="18450"/>
                    </a:lnTo>
                    <a:lnTo>
                      <a:pt x="10447" y="18540"/>
                    </a:lnTo>
                    <a:lnTo>
                      <a:pt x="11718" y="18540"/>
                    </a:lnTo>
                    <a:lnTo>
                      <a:pt x="12424" y="18360"/>
                    </a:lnTo>
                    <a:lnTo>
                      <a:pt x="13129" y="18090"/>
                    </a:lnTo>
                    <a:lnTo>
                      <a:pt x="14259" y="17190"/>
                    </a:lnTo>
                    <a:lnTo>
                      <a:pt x="14682" y="16650"/>
                    </a:lnTo>
                    <a:lnTo>
                      <a:pt x="15106" y="16020"/>
                    </a:lnTo>
                    <a:lnTo>
                      <a:pt x="15106" y="13140"/>
                    </a:lnTo>
                    <a:lnTo>
                      <a:pt x="10871" y="13140"/>
                    </a:lnTo>
                    <a:lnTo>
                      <a:pt x="10871" y="9990"/>
                    </a:lnTo>
                    <a:lnTo>
                      <a:pt x="21600" y="9990"/>
                    </a:lnTo>
                    <a:lnTo>
                      <a:pt x="21600" y="21240"/>
                    </a:lnTo>
                    <a:lnTo>
                      <a:pt x="16659" y="21240"/>
                    </a:lnTo>
                    <a:lnTo>
                      <a:pt x="16659" y="19350"/>
                    </a:lnTo>
                    <a:lnTo>
                      <a:pt x="16518" y="19350"/>
                    </a:lnTo>
                    <a:lnTo>
                      <a:pt x="15953" y="19890"/>
                    </a:lnTo>
                    <a:lnTo>
                      <a:pt x="14541" y="20790"/>
                    </a:lnTo>
                    <a:lnTo>
                      <a:pt x="12847" y="21330"/>
                    </a:lnTo>
                    <a:lnTo>
                      <a:pt x="11859" y="21510"/>
                    </a:lnTo>
                    <a:lnTo>
                      <a:pt x="10871" y="21600"/>
                    </a:lnTo>
                    <a:lnTo>
                      <a:pt x="8329" y="21600"/>
                    </a:lnTo>
                    <a:lnTo>
                      <a:pt x="5788" y="21240"/>
                    </a:lnTo>
                    <a:lnTo>
                      <a:pt x="4659" y="20970"/>
                    </a:lnTo>
                    <a:lnTo>
                      <a:pt x="2965" y="20070"/>
                    </a:lnTo>
                    <a:lnTo>
                      <a:pt x="2400" y="19530"/>
                    </a:lnTo>
                    <a:lnTo>
                      <a:pt x="1271" y="18090"/>
                    </a:lnTo>
                    <a:lnTo>
                      <a:pt x="847" y="17190"/>
                    </a:lnTo>
                    <a:lnTo>
                      <a:pt x="565" y="16290"/>
                    </a:lnTo>
                    <a:lnTo>
                      <a:pt x="424" y="15300"/>
                    </a:lnTo>
                    <a:lnTo>
                      <a:pt x="141" y="13140"/>
                    </a:lnTo>
                    <a:lnTo>
                      <a:pt x="0" y="10530"/>
                    </a:lnTo>
                    <a:lnTo>
                      <a:pt x="141" y="8100"/>
                    </a:lnTo>
                    <a:lnTo>
                      <a:pt x="282" y="7020"/>
                    </a:lnTo>
                    <a:lnTo>
                      <a:pt x="565" y="5940"/>
                    </a:lnTo>
                    <a:lnTo>
                      <a:pt x="847" y="5040"/>
                    </a:lnTo>
                    <a:lnTo>
                      <a:pt x="1271" y="4140"/>
                    </a:lnTo>
                    <a:lnTo>
                      <a:pt x="1694" y="3330"/>
                    </a:lnTo>
                    <a:lnTo>
                      <a:pt x="2259" y="2610"/>
                    </a:lnTo>
                    <a:lnTo>
                      <a:pt x="2965" y="1980"/>
                    </a:lnTo>
                    <a:lnTo>
                      <a:pt x="3812" y="1440"/>
                    </a:lnTo>
                    <a:lnTo>
                      <a:pt x="4659" y="990"/>
                    </a:lnTo>
                    <a:lnTo>
                      <a:pt x="5647" y="630"/>
                    </a:lnTo>
                    <a:lnTo>
                      <a:pt x="6918" y="360"/>
                    </a:lnTo>
                    <a:lnTo>
                      <a:pt x="9459" y="0"/>
                    </a:lnTo>
                    <a:lnTo>
                      <a:pt x="12282" y="0"/>
                    </a:lnTo>
                    <a:lnTo>
                      <a:pt x="14541" y="180"/>
                    </a:lnTo>
                    <a:lnTo>
                      <a:pt x="15529" y="360"/>
                    </a:lnTo>
                    <a:lnTo>
                      <a:pt x="16518" y="630"/>
                    </a:lnTo>
                    <a:lnTo>
                      <a:pt x="17365" y="900"/>
                    </a:lnTo>
                    <a:lnTo>
                      <a:pt x="18212" y="1260"/>
                    </a:lnTo>
                    <a:lnTo>
                      <a:pt x="18776" y="1620"/>
                    </a:lnTo>
                    <a:lnTo>
                      <a:pt x="19341" y="2070"/>
                    </a:lnTo>
                    <a:lnTo>
                      <a:pt x="19906" y="2610"/>
                    </a:lnTo>
                    <a:lnTo>
                      <a:pt x="20329" y="3150"/>
                    </a:lnTo>
                    <a:lnTo>
                      <a:pt x="20894" y="4410"/>
                    </a:lnTo>
                    <a:lnTo>
                      <a:pt x="21035" y="5130"/>
                    </a:lnTo>
                    <a:lnTo>
                      <a:pt x="21176" y="6570"/>
                    </a:lnTo>
                    <a:lnTo>
                      <a:pt x="14824" y="6570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3" name="Freeform 6"/>
              <p:cNvSpPr/>
              <p:nvPr/>
            </p:nvSpPr>
            <p:spPr>
              <a:xfrm>
                <a:off x="350117" y="5648"/>
                <a:ext cx="293648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1832" y="0"/>
                    </a:lnTo>
                    <a:lnTo>
                      <a:pt x="13620" y="93"/>
                    </a:lnTo>
                    <a:lnTo>
                      <a:pt x="15409" y="372"/>
                    </a:lnTo>
                    <a:lnTo>
                      <a:pt x="16922" y="838"/>
                    </a:lnTo>
                    <a:lnTo>
                      <a:pt x="18023" y="1397"/>
                    </a:lnTo>
                    <a:lnTo>
                      <a:pt x="18573" y="1769"/>
                    </a:lnTo>
                    <a:lnTo>
                      <a:pt x="18986" y="2141"/>
                    </a:lnTo>
                    <a:lnTo>
                      <a:pt x="19399" y="2607"/>
                    </a:lnTo>
                    <a:lnTo>
                      <a:pt x="19674" y="3072"/>
                    </a:lnTo>
                    <a:lnTo>
                      <a:pt x="19949" y="3724"/>
                    </a:lnTo>
                    <a:lnTo>
                      <a:pt x="20224" y="4283"/>
                    </a:lnTo>
                    <a:lnTo>
                      <a:pt x="20362" y="5586"/>
                    </a:lnTo>
                    <a:lnTo>
                      <a:pt x="20224" y="6610"/>
                    </a:lnTo>
                    <a:lnTo>
                      <a:pt x="19949" y="7541"/>
                    </a:lnTo>
                    <a:lnTo>
                      <a:pt x="19536" y="8379"/>
                    </a:lnTo>
                    <a:lnTo>
                      <a:pt x="18986" y="9124"/>
                    </a:lnTo>
                    <a:lnTo>
                      <a:pt x="18298" y="9683"/>
                    </a:lnTo>
                    <a:lnTo>
                      <a:pt x="17335" y="10241"/>
                    </a:lnTo>
                    <a:lnTo>
                      <a:pt x="16372" y="10614"/>
                    </a:lnTo>
                    <a:lnTo>
                      <a:pt x="14859" y="10986"/>
                    </a:lnTo>
                    <a:lnTo>
                      <a:pt x="16510" y="11172"/>
                    </a:lnTo>
                    <a:lnTo>
                      <a:pt x="18161" y="11731"/>
                    </a:lnTo>
                    <a:lnTo>
                      <a:pt x="18573" y="12010"/>
                    </a:lnTo>
                    <a:lnTo>
                      <a:pt x="19124" y="12755"/>
                    </a:lnTo>
                    <a:lnTo>
                      <a:pt x="19674" y="13593"/>
                    </a:lnTo>
                    <a:lnTo>
                      <a:pt x="19949" y="14617"/>
                    </a:lnTo>
                    <a:lnTo>
                      <a:pt x="20087" y="15921"/>
                    </a:lnTo>
                    <a:lnTo>
                      <a:pt x="20087" y="17503"/>
                    </a:lnTo>
                    <a:lnTo>
                      <a:pt x="20224" y="19086"/>
                    </a:lnTo>
                    <a:lnTo>
                      <a:pt x="20362" y="20203"/>
                    </a:lnTo>
                    <a:lnTo>
                      <a:pt x="20637" y="20576"/>
                    </a:lnTo>
                    <a:lnTo>
                      <a:pt x="20775" y="20948"/>
                    </a:lnTo>
                    <a:lnTo>
                      <a:pt x="21187" y="21228"/>
                    </a:lnTo>
                    <a:lnTo>
                      <a:pt x="21600" y="21414"/>
                    </a:lnTo>
                    <a:lnTo>
                      <a:pt x="21600" y="21600"/>
                    </a:lnTo>
                    <a:lnTo>
                      <a:pt x="14583" y="21600"/>
                    </a:lnTo>
                    <a:lnTo>
                      <a:pt x="14171" y="21134"/>
                    </a:lnTo>
                    <a:lnTo>
                      <a:pt x="13896" y="20576"/>
                    </a:lnTo>
                    <a:lnTo>
                      <a:pt x="13758" y="20017"/>
                    </a:lnTo>
                    <a:lnTo>
                      <a:pt x="13758" y="19366"/>
                    </a:lnTo>
                    <a:lnTo>
                      <a:pt x="13620" y="15176"/>
                    </a:lnTo>
                    <a:lnTo>
                      <a:pt x="13345" y="14059"/>
                    </a:lnTo>
                    <a:lnTo>
                      <a:pt x="13070" y="13593"/>
                    </a:lnTo>
                    <a:lnTo>
                      <a:pt x="12657" y="13221"/>
                    </a:lnTo>
                    <a:lnTo>
                      <a:pt x="12107" y="12941"/>
                    </a:lnTo>
                    <a:lnTo>
                      <a:pt x="11419" y="12662"/>
                    </a:lnTo>
                    <a:lnTo>
                      <a:pt x="10731" y="12569"/>
                    </a:lnTo>
                    <a:lnTo>
                      <a:pt x="9768" y="12476"/>
                    </a:lnTo>
                    <a:lnTo>
                      <a:pt x="6466" y="12476"/>
                    </a:lnTo>
                    <a:lnTo>
                      <a:pt x="6466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6466" y="9403"/>
                    </a:moveTo>
                    <a:lnTo>
                      <a:pt x="10181" y="9403"/>
                    </a:lnTo>
                    <a:lnTo>
                      <a:pt x="11144" y="9217"/>
                    </a:lnTo>
                    <a:lnTo>
                      <a:pt x="11969" y="9031"/>
                    </a:lnTo>
                    <a:lnTo>
                      <a:pt x="13070" y="8286"/>
                    </a:lnTo>
                    <a:lnTo>
                      <a:pt x="13483" y="7728"/>
                    </a:lnTo>
                    <a:lnTo>
                      <a:pt x="13758" y="6983"/>
                    </a:lnTo>
                    <a:lnTo>
                      <a:pt x="13758" y="5493"/>
                    </a:lnTo>
                    <a:lnTo>
                      <a:pt x="13483" y="4934"/>
                    </a:lnTo>
                    <a:lnTo>
                      <a:pt x="13208" y="4469"/>
                    </a:lnTo>
                    <a:lnTo>
                      <a:pt x="12657" y="4003"/>
                    </a:lnTo>
                    <a:lnTo>
                      <a:pt x="12107" y="3724"/>
                    </a:lnTo>
                    <a:lnTo>
                      <a:pt x="11282" y="3445"/>
                    </a:lnTo>
                    <a:lnTo>
                      <a:pt x="10456" y="3259"/>
                    </a:lnTo>
                    <a:lnTo>
                      <a:pt x="9355" y="3166"/>
                    </a:lnTo>
                    <a:lnTo>
                      <a:pt x="6466" y="3166"/>
                    </a:lnTo>
                    <a:lnTo>
                      <a:pt x="6466" y="9403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4" name="Freeform 7"/>
              <p:cNvSpPr/>
              <p:nvPr/>
            </p:nvSpPr>
            <p:spPr>
              <a:xfrm>
                <a:off x="683295" y="-1"/>
                <a:ext cx="299297" cy="451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12577" y="0"/>
                    </a:lnTo>
                    <a:lnTo>
                      <a:pt x="13944" y="180"/>
                    </a:lnTo>
                    <a:lnTo>
                      <a:pt x="15448" y="450"/>
                    </a:lnTo>
                    <a:lnTo>
                      <a:pt x="16678" y="720"/>
                    </a:lnTo>
                    <a:lnTo>
                      <a:pt x="17635" y="1170"/>
                    </a:lnTo>
                    <a:lnTo>
                      <a:pt x="18456" y="1710"/>
                    </a:lnTo>
                    <a:lnTo>
                      <a:pt x="19276" y="2340"/>
                    </a:lnTo>
                    <a:lnTo>
                      <a:pt x="19823" y="2970"/>
                    </a:lnTo>
                    <a:lnTo>
                      <a:pt x="20370" y="3780"/>
                    </a:lnTo>
                    <a:lnTo>
                      <a:pt x="20780" y="4590"/>
                    </a:lnTo>
                    <a:lnTo>
                      <a:pt x="21053" y="5490"/>
                    </a:lnTo>
                    <a:lnTo>
                      <a:pt x="21327" y="6480"/>
                    </a:lnTo>
                    <a:lnTo>
                      <a:pt x="21600" y="8460"/>
                    </a:lnTo>
                    <a:lnTo>
                      <a:pt x="21600" y="13140"/>
                    </a:lnTo>
                    <a:lnTo>
                      <a:pt x="21327" y="15120"/>
                    </a:lnTo>
                    <a:lnTo>
                      <a:pt x="21053" y="16110"/>
                    </a:lnTo>
                    <a:lnTo>
                      <a:pt x="20780" y="17010"/>
                    </a:lnTo>
                    <a:lnTo>
                      <a:pt x="20370" y="17820"/>
                    </a:lnTo>
                    <a:lnTo>
                      <a:pt x="19823" y="18630"/>
                    </a:lnTo>
                    <a:lnTo>
                      <a:pt x="19276" y="19350"/>
                    </a:lnTo>
                    <a:lnTo>
                      <a:pt x="17635" y="20430"/>
                    </a:lnTo>
                    <a:lnTo>
                      <a:pt x="16678" y="20880"/>
                    </a:lnTo>
                    <a:lnTo>
                      <a:pt x="15448" y="21150"/>
                    </a:lnTo>
                    <a:lnTo>
                      <a:pt x="13944" y="21420"/>
                    </a:lnTo>
                    <a:lnTo>
                      <a:pt x="12577" y="21600"/>
                    </a:lnTo>
                    <a:lnTo>
                      <a:pt x="9159" y="21600"/>
                    </a:lnTo>
                    <a:lnTo>
                      <a:pt x="7656" y="21420"/>
                    </a:lnTo>
                    <a:lnTo>
                      <a:pt x="6289" y="21150"/>
                    </a:lnTo>
                    <a:lnTo>
                      <a:pt x="5195" y="20880"/>
                    </a:lnTo>
                    <a:lnTo>
                      <a:pt x="4238" y="20430"/>
                    </a:lnTo>
                    <a:lnTo>
                      <a:pt x="3281" y="19890"/>
                    </a:lnTo>
                    <a:lnTo>
                      <a:pt x="2461" y="19350"/>
                    </a:lnTo>
                    <a:lnTo>
                      <a:pt x="1777" y="18630"/>
                    </a:lnTo>
                    <a:lnTo>
                      <a:pt x="957" y="17010"/>
                    </a:lnTo>
                    <a:lnTo>
                      <a:pt x="684" y="16110"/>
                    </a:lnTo>
                    <a:lnTo>
                      <a:pt x="410" y="15120"/>
                    </a:lnTo>
                    <a:lnTo>
                      <a:pt x="137" y="13140"/>
                    </a:lnTo>
                    <a:lnTo>
                      <a:pt x="0" y="10890"/>
                    </a:lnTo>
                    <a:lnTo>
                      <a:pt x="137" y="8460"/>
                    </a:lnTo>
                    <a:lnTo>
                      <a:pt x="410" y="6480"/>
                    </a:lnTo>
                    <a:lnTo>
                      <a:pt x="684" y="5490"/>
                    </a:lnTo>
                    <a:lnTo>
                      <a:pt x="957" y="4590"/>
                    </a:lnTo>
                    <a:lnTo>
                      <a:pt x="1777" y="2970"/>
                    </a:lnTo>
                    <a:lnTo>
                      <a:pt x="2461" y="2340"/>
                    </a:lnTo>
                    <a:lnTo>
                      <a:pt x="3281" y="1710"/>
                    </a:lnTo>
                    <a:lnTo>
                      <a:pt x="4238" y="1170"/>
                    </a:lnTo>
                    <a:lnTo>
                      <a:pt x="5195" y="720"/>
                    </a:lnTo>
                    <a:lnTo>
                      <a:pt x="6289" y="450"/>
                    </a:lnTo>
                    <a:lnTo>
                      <a:pt x="7656" y="180"/>
                    </a:lnTo>
                    <a:lnTo>
                      <a:pt x="9159" y="0"/>
                    </a:lnTo>
                    <a:lnTo>
                      <a:pt x="10800" y="0"/>
                    </a:lnTo>
                    <a:close/>
                    <a:moveTo>
                      <a:pt x="10800" y="18540"/>
                    </a:moveTo>
                    <a:lnTo>
                      <a:pt x="11484" y="18540"/>
                    </a:lnTo>
                    <a:lnTo>
                      <a:pt x="12577" y="18360"/>
                    </a:lnTo>
                    <a:lnTo>
                      <a:pt x="13124" y="18180"/>
                    </a:lnTo>
                    <a:lnTo>
                      <a:pt x="13534" y="17820"/>
                    </a:lnTo>
                    <a:lnTo>
                      <a:pt x="13808" y="17550"/>
                    </a:lnTo>
                    <a:lnTo>
                      <a:pt x="14081" y="17190"/>
                    </a:lnTo>
                    <a:lnTo>
                      <a:pt x="14491" y="16740"/>
                    </a:lnTo>
                    <a:lnTo>
                      <a:pt x="14901" y="15660"/>
                    </a:lnTo>
                    <a:lnTo>
                      <a:pt x="15175" y="14400"/>
                    </a:lnTo>
                    <a:lnTo>
                      <a:pt x="15311" y="12780"/>
                    </a:lnTo>
                    <a:lnTo>
                      <a:pt x="15311" y="8820"/>
                    </a:lnTo>
                    <a:lnTo>
                      <a:pt x="15175" y="7200"/>
                    </a:lnTo>
                    <a:lnTo>
                      <a:pt x="14901" y="5940"/>
                    </a:lnTo>
                    <a:lnTo>
                      <a:pt x="14491" y="4860"/>
                    </a:lnTo>
                    <a:lnTo>
                      <a:pt x="14081" y="4410"/>
                    </a:lnTo>
                    <a:lnTo>
                      <a:pt x="13808" y="4050"/>
                    </a:lnTo>
                    <a:lnTo>
                      <a:pt x="13534" y="3780"/>
                    </a:lnTo>
                    <a:lnTo>
                      <a:pt x="13124" y="3420"/>
                    </a:lnTo>
                    <a:lnTo>
                      <a:pt x="12577" y="3240"/>
                    </a:lnTo>
                    <a:lnTo>
                      <a:pt x="11484" y="3060"/>
                    </a:lnTo>
                    <a:lnTo>
                      <a:pt x="10116" y="3060"/>
                    </a:lnTo>
                    <a:lnTo>
                      <a:pt x="9023" y="3240"/>
                    </a:lnTo>
                    <a:lnTo>
                      <a:pt x="8613" y="3420"/>
                    </a:lnTo>
                    <a:lnTo>
                      <a:pt x="8203" y="3780"/>
                    </a:lnTo>
                    <a:lnTo>
                      <a:pt x="7792" y="4050"/>
                    </a:lnTo>
                    <a:lnTo>
                      <a:pt x="7519" y="4410"/>
                    </a:lnTo>
                    <a:lnTo>
                      <a:pt x="7246" y="4860"/>
                    </a:lnTo>
                    <a:lnTo>
                      <a:pt x="6835" y="5940"/>
                    </a:lnTo>
                    <a:lnTo>
                      <a:pt x="6699" y="7200"/>
                    </a:lnTo>
                    <a:lnTo>
                      <a:pt x="6562" y="8820"/>
                    </a:lnTo>
                    <a:lnTo>
                      <a:pt x="6562" y="12780"/>
                    </a:lnTo>
                    <a:lnTo>
                      <a:pt x="6699" y="14400"/>
                    </a:lnTo>
                    <a:lnTo>
                      <a:pt x="6835" y="15660"/>
                    </a:lnTo>
                    <a:lnTo>
                      <a:pt x="7246" y="16740"/>
                    </a:lnTo>
                    <a:lnTo>
                      <a:pt x="7519" y="17190"/>
                    </a:lnTo>
                    <a:lnTo>
                      <a:pt x="7792" y="17550"/>
                    </a:lnTo>
                    <a:lnTo>
                      <a:pt x="8203" y="17820"/>
                    </a:lnTo>
                    <a:lnTo>
                      <a:pt x="8613" y="18180"/>
                    </a:lnTo>
                    <a:lnTo>
                      <a:pt x="9023" y="18360"/>
                    </a:lnTo>
                    <a:lnTo>
                      <a:pt x="10116" y="18540"/>
                    </a:lnTo>
                    <a:lnTo>
                      <a:pt x="10800" y="18540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5" name="Freeform 8"/>
              <p:cNvSpPr/>
              <p:nvPr/>
            </p:nvSpPr>
            <p:spPr>
              <a:xfrm>
                <a:off x="1033413" y="5648"/>
                <a:ext cx="276708" cy="446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59" y="0"/>
                    </a:moveTo>
                    <a:lnTo>
                      <a:pt x="6859" y="15559"/>
                    </a:lnTo>
                    <a:lnTo>
                      <a:pt x="7005" y="16292"/>
                    </a:lnTo>
                    <a:lnTo>
                      <a:pt x="7589" y="17390"/>
                    </a:lnTo>
                    <a:lnTo>
                      <a:pt x="8173" y="17847"/>
                    </a:lnTo>
                    <a:lnTo>
                      <a:pt x="8757" y="18214"/>
                    </a:lnTo>
                    <a:lnTo>
                      <a:pt x="9632" y="18488"/>
                    </a:lnTo>
                    <a:lnTo>
                      <a:pt x="11822" y="18488"/>
                    </a:lnTo>
                    <a:lnTo>
                      <a:pt x="12697" y="18214"/>
                    </a:lnTo>
                    <a:lnTo>
                      <a:pt x="13573" y="17847"/>
                    </a:lnTo>
                    <a:lnTo>
                      <a:pt x="14011" y="17390"/>
                    </a:lnTo>
                    <a:lnTo>
                      <a:pt x="14449" y="16841"/>
                    </a:lnTo>
                    <a:lnTo>
                      <a:pt x="14595" y="16292"/>
                    </a:lnTo>
                    <a:lnTo>
                      <a:pt x="14886" y="14827"/>
                    </a:lnTo>
                    <a:lnTo>
                      <a:pt x="14886" y="0"/>
                    </a:lnTo>
                    <a:lnTo>
                      <a:pt x="21600" y="0"/>
                    </a:lnTo>
                    <a:lnTo>
                      <a:pt x="21600" y="14827"/>
                    </a:lnTo>
                    <a:lnTo>
                      <a:pt x="21308" y="16658"/>
                    </a:lnTo>
                    <a:lnTo>
                      <a:pt x="21016" y="17390"/>
                    </a:lnTo>
                    <a:lnTo>
                      <a:pt x="20724" y="18214"/>
                    </a:lnTo>
                    <a:lnTo>
                      <a:pt x="20141" y="18854"/>
                    </a:lnTo>
                    <a:lnTo>
                      <a:pt x="19703" y="19403"/>
                    </a:lnTo>
                    <a:lnTo>
                      <a:pt x="18973" y="19861"/>
                    </a:lnTo>
                    <a:lnTo>
                      <a:pt x="17514" y="20593"/>
                    </a:lnTo>
                    <a:lnTo>
                      <a:pt x="15762" y="21142"/>
                    </a:lnTo>
                    <a:lnTo>
                      <a:pt x="14886" y="21325"/>
                    </a:lnTo>
                    <a:lnTo>
                      <a:pt x="12989" y="21600"/>
                    </a:lnTo>
                    <a:lnTo>
                      <a:pt x="8757" y="21600"/>
                    </a:lnTo>
                    <a:lnTo>
                      <a:pt x="6714" y="21417"/>
                    </a:lnTo>
                    <a:lnTo>
                      <a:pt x="5838" y="21234"/>
                    </a:lnTo>
                    <a:lnTo>
                      <a:pt x="4086" y="20685"/>
                    </a:lnTo>
                    <a:lnTo>
                      <a:pt x="3357" y="20410"/>
                    </a:lnTo>
                    <a:lnTo>
                      <a:pt x="2627" y="19953"/>
                    </a:lnTo>
                    <a:lnTo>
                      <a:pt x="2043" y="19495"/>
                    </a:lnTo>
                    <a:lnTo>
                      <a:pt x="1459" y="18946"/>
                    </a:lnTo>
                    <a:lnTo>
                      <a:pt x="1022" y="18305"/>
                    </a:lnTo>
                    <a:lnTo>
                      <a:pt x="146" y="16658"/>
                    </a:lnTo>
                    <a:lnTo>
                      <a:pt x="0" y="15834"/>
                    </a:lnTo>
                    <a:lnTo>
                      <a:pt x="0" y="0"/>
                    </a:lnTo>
                    <a:lnTo>
                      <a:pt x="6859" y="0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6" name="Freeform 9"/>
              <p:cNvSpPr/>
              <p:nvPr/>
            </p:nvSpPr>
            <p:spPr>
              <a:xfrm>
                <a:off x="1383530" y="5648"/>
                <a:ext cx="271060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2300" y="0"/>
                    </a:lnTo>
                    <a:lnTo>
                      <a:pt x="14700" y="186"/>
                    </a:lnTo>
                    <a:lnTo>
                      <a:pt x="15750" y="372"/>
                    </a:lnTo>
                    <a:lnTo>
                      <a:pt x="16650" y="559"/>
                    </a:lnTo>
                    <a:lnTo>
                      <a:pt x="17550" y="838"/>
                    </a:lnTo>
                    <a:lnTo>
                      <a:pt x="19050" y="1583"/>
                    </a:lnTo>
                    <a:lnTo>
                      <a:pt x="19650" y="2048"/>
                    </a:lnTo>
                    <a:lnTo>
                      <a:pt x="20550" y="2979"/>
                    </a:lnTo>
                    <a:lnTo>
                      <a:pt x="21150" y="4190"/>
                    </a:lnTo>
                    <a:lnTo>
                      <a:pt x="21600" y="5307"/>
                    </a:lnTo>
                    <a:lnTo>
                      <a:pt x="21600" y="7262"/>
                    </a:lnTo>
                    <a:lnTo>
                      <a:pt x="21450" y="8007"/>
                    </a:lnTo>
                    <a:lnTo>
                      <a:pt x="21150" y="8752"/>
                    </a:lnTo>
                    <a:lnTo>
                      <a:pt x="20850" y="9403"/>
                    </a:lnTo>
                    <a:lnTo>
                      <a:pt x="20400" y="9962"/>
                    </a:lnTo>
                    <a:lnTo>
                      <a:pt x="19950" y="10428"/>
                    </a:lnTo>
                    <a:lnTo>
                      <a:pt x="19350" y="10986"/>
                    </a:lnTo>
                    <a:lnTo>
                      <a:pt x="18600" y="11452"/>
                    </a:lnTo>
                    <a:lnTo>
                      <a:pt x="17850" y="11824"/>
                    </a:lnTo>
                    <a:lnTo>
                      <a:pt x="17100" y="12103"/>
                    </a:lnTo>
                    <a:lnTo>
                      <a:pt x="16200" y="12383"/>
                    </a:lnTo>
                    <a:lnTo>
                      <a:pt x="15150" y="12662"/>
                    </a:lnTo>
                    <a:lnTo>
                      <a:pt x="14250" y="12755"/>
                    </a:lnTo>
                    <a:lnTo>
                      <a:pt x="13050" y="12941"/>
                    </a:lnTo>
                    <a:lnTo>
                      <a:pt x="10650" y="13034"/>
                    </a:lnTo>
                    <a:lnTo>
                      <a:pt x="6900" y="13034"/>
                    </a:lnTo>
                    <a:lnTo>
                      <a:pt x="69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6900" y="9776"/>
                    </a:moveTo>
                    <a:lnTo>
                      <a:pt x="10050" y="9776"/>
                    </a:lnTo>
                    <a:lnTo>
                      <a:pt x="11100" y="9683"/>
                    </a:lnTo>
                    <a:lnTo>
                      <a:pt x="12000" y="9590"/>
                    </a:lnTo>
                    <a:lnTo>
                      <a:pt x="12750" y="9310"/>
                    </a:lnTo>
                    <a:lnTo>
                      <a:pt x="13500" y="8938"/>
                    </a:lnTo>
                    <a:lnTo>
                      <a:pt x="13950" y="8566"/>
                    </a:lnTo>
                    <a:lnTo>
                      <a:pt x="14400" y="8007"/>
                    </a:lnTo>
                    <a:lnTo>
                      <a:pt x="14700" y="7355"/>
                    </a:lnTo>
                    <a:lnTo>
                      <a:pt x="14700" y="5772"/>
                    </a:lnTo>
                    <a:lnTo>
                      <a:pt x="14550" y="5121"/>
                    </a:lnTo>
                    <a:lnTo>
                      <a:pt x="14100" y="4562"/>
                    </a:lnTo>
                    <a:lnTo>
                      <a:pt x="13650" y="4097"/>
                    </a:lnTo>
                    <a:lnTo>
                      <a:pt x="13050" y="3724"/>
                    </a:lnTo>
                    <a:lnTo>
                      <a:pt x="12150" y="3445"/>
                    </a:lnTo>
                    <a:lnTo>
                      <a:pt x="11100" y="3259"/>
                    </a:lnTo>
                    <a:lnTo>
                      <a:pt x="9750" y="3166"/>
                    </a:lnTo>
                    <a:lnTo>
                      <a:pt x="6900" y="3166"/>
                    </a:lnTo>
                    <a:lnTo>
                      <a:pt x="6900" y="9776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7" name="Freeform 10"/>
              <p:cNvSpPr/>
              <p:nvPr/>
            </p:nvSpPr>
            <p:spPr>
              <a:xfrm>
                <a:off x="1694117" y="5648"/>
                <a:ext cx="248471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109" y="0"/>
                    </a:moveTo>
                    <a:lnTo>
                      <a:pt x="21109" y="3631"/>
                    </a:lnTo>
                    <a:lnTo>
                      <a:pt x="7527" y="3631"/>
                    </a:lnTo>
                    <a:lnTo>
                      <a:pt x="7527" y="8659"/>
                    </a:lnTo>
                    <a:lnTo>
                      <a:pt x="20291" y="8659"/>
                    </a:lnTo>
                    <a:lnTo>
                      <a:pt x="20291" y="12290"/>
                    </a:lnTo>
                    <a:lnTo>
                      <a:pt x="7527" y="12290"/>
                    </a:lnTo>
                    <a:lnTo>
                      <a:pt x="7527" y="17969"/>
                    </a:lnTo>
                    <a:lnTo>
                      <a:pt x="21600" y="17969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109" y="0"/>
                    </a:lnTo>
                    <a:close/>
                  </a:path>
                </a:pathLst>
              </a:custGeom>
              <a:solidFill>
                <a:srgbClr val="FFCC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8" name="Freeform 11"/>
              <p:cNvSpPr/>
              <p:nvPr/>
            </p:nvSpPr>
            <p:spPr>
              <a:xfrm>
                <a:off x="2145881" y="5648"/>
                <a:ext cx="293648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1969" y="0"/>
                    </a:lnTo>
                    <a:lnTo>
                      <a:pt x="13896" y="93"/>
                    </a:lnTo>
                    <a:lnTo>
                      <a:pt x="15546" y="372"/>
                    </a:lnTo>
                    <a:lnTo>
                      <a:pt x="17060" y="838"/>
                    </a:lnTo>
                    <a:lnTo>
                      <a:pt x="18161" y="1397"/>
                    </a:lnTo>
                    <a:lnTo>
                      <a:pt x="18711" y="1769"/>
                    </a:lnTo>
                    <a:lnTo>
                      <a:pt x="19124" y="2141"/>
                    </a:lnTo>
                    <a:lnTo>
                      <a:pt x="19536" y="2607"/>
                    </a:lnTo>
                    <a:lnTo>
                      <a:pt x="19811" y="3072"/>
                    </a:lnTo>
                    <a:lnTo>
                      <a:pt x="20087" y="3724"/>
                    </a:lnTo>
                    <a:lnTo>
                      <a:pt x="20224" y="4283"/>
                    </a:lnTo>
                    <a:lnTo>
                      <a:pt x="20499" y="5586"/>
                    </a:lnTo>
                    <a:lnTo>
                      <a:pt x="20362" y="6610"/>
                    </a:lnTo>
                    <a:lnTo>
                      <a:pt x="20087" y="7541"/>
                    </a:lnTo>
                    <a:lnTo>
                      <a:pt x="19674" y="8379"/>
                    </a:lnTo>
                    <a:lnTo>
                      <a:pt x="19124" y="9124"/>
                    </a:lnTo>
                    <a:lnTo>
                      <a:pt x="18436" y="9683"/>
                    </a:lnTo>
                    <a:lnTo>
                      <a:pt x="17473" y="10241"/>
                    </a:lnTo>
                    <a:lnTo>
                      <a:pt x="16372" y="10614"/>
                    </a:lnTo>
                    <a:lnTo>
                      <a:pt x="15134" y="10986"/>
                    </a:lnTo>
                    <a:lnTo>
                      <a:pt x="16647" y="11172"/>
                    </a:lnTo>
                    <a:lnTo>
                      <a:pt x="18298" y="11731"/>
                    </a:lnTo>
                    <a:lnTo>
                      <a:pt x="18711" y="12010"/>
                    </a:lnTo>
                    <a:lnTo>
                      <a:pt x="19261" y="12755"/>
                    </a:lnTo>
                    <a:lnTo>
                      <a:pt x="19811" y="13593"/>
                    </a:lnTo>
                    <a:lnTo>
                      <a:pt x="20087" y="14617"/>
                    </a:lnTo>
                    <a:lnTo>
                      <a:pt x="20224" y="15921"/>
                    </a:lnTo>
                    <a:lnTo>
                      <a:pt x="20224" y="17503"/>
                    </a:lnTo>
                    <a:lnTo>
                      <a:pt x="20362" y="19086"/>
                    </a:lnTo>
                    <a:lnTo>
                      <a:pt x="20499" y="20203"/>
                    </a:lnTo>
                    <a:lnTo>
                      <a:pt x="20775" y="20576"/>
                    </a:lnTo>
                    <a:lnTo>
                      <a:pt x="20912" y="20948"/>
                    </a:lnTo>
                    <a:lnTo>
                      <a:pt x="21600" y="21414"/>
                    </a:lnTo>
                    <a:lnTo>
                      <a:pt x="21600" y="21600"/>
                    </a:lnTo>
                    <a:lnTo>
                      <a:pt x="14859" y="21600"/>
                    </a:lnTo>
                    <a:lnTo>
                      <a:pt x="14446" y="21134"/>
                    </a:lnTo>
                    <a:lnTo>
                      <a:pt x="14171" y="20576"/>
                    </a:lnTo>
                    <a:lnTo>
                      <a:pt x="14033" y="20017"/>
                    </a:lnTo>
                    <a:lnTo>
                      <a:pt x="14033" y="19366"/>
                    </a:lnTo>
                    <a:lnTo>
                      <a:pt x="13758" y="15176"/>
                    </a:lnTo>
                    <a:lnTo>
                      <a:pt x="13758" y="14617"/>
                    </a:lnTo>
                    <a:lnTo>
                      <a:pt x="13620" y="14059"/>
                    </a:lnTo>
                    <a:lnTo>
                      <a:pt x="13208" y="13593"/>
                    </a:lnTo>
                    <a:lnTo>
                      <a:pt x="12932" y="13221"/>
                    </a:lnTo>
                    <a:lnTo>
                      <a:pt x="11557" y="12662"/>
                    </a:lnTo>
                    <a:lnTo>
                      <a:pt x="10869" y="12569"/>
                    </a:lnTo>
                    <a:lnTo>
                      <a:pt x="9906" y="12476"/>
                    </a:lnTo>
                    <a:lnTo>
                      <a:pt x="6604" y="12476"/>
                    </a:lnTo>
                    <a:lnTo>
                      <a:pt x="6604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  <a:moveTo>
                      <a:pt x="6604" y="9403"/>
                    </a:moveTo>
                    <a:lnTo>
                      <a:pt x="10318" y="9403"/>
                    </a:lnTo>
                    <a:lnTo>
                      <a:pt x="11282" y="9217"/>
                    </a:lnTo>
                    <a:lnTo>
                      <a:pt x="11969" y="9031"/>
                    </a:lnTo>
                    <a:lnTo>
                      <a:pt x="13345" y="8286"/>
                    </a:lnTo>
                    <a:lnTo>
                      <a:pt x="13758" y="7728"/>
                    </a:lnTo>
                    <a:lnTo>
                      <a:pt x="14033" y="6983"/>
                    </a:lnTo>
                    <a:lnTo>
                      <a:pt x="14033" y="5493"/>
                    </a:lnTo>
                    <a:lnTo>
                      <a:pt x="13758" y="4934"/>
                    </a:lnTo>
                    <a:lnTo>
                      <a:pt x="13483" y="4469"/>
                    </a:lnTo>
                    <a:lnTo>
                      <a:pt x="12932" y="4003"/>
                    </a:lnTo>
                    <a:lnTo>
                      <a:pt x="12245" y="3724"/>
                    </a:lnTo>
                    <a:lnTo>
                      <a:pt x="11419" y="3445"/>
                    </a:lnTo>
                    <a:lnTo>
                      <a:pt x="10594" y="3259"/>
                    </a:lnTo>
                    <a:lnTo>
                      <a:pt x="9493" y="3166"/>
                    </a:lnTo>
                    <a:lnTo>
                      <a:pt x="6604" y="3166"/>
                    </a:lnTo>
                    <a:lnTo>
                      <a:pt x="6604" y="9403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79" name="Freeform 12"/>
              <p:cNvSpPr/>
              <p:nvPr/>
            </p:nvSpPr>
            <p:spPr>
              <a:xfrm>
                <a:off x="2495999" y="5648"/>
                <a:ext cx="248471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109" y="0"/>
                    </a:moveTo>
                    <a:lnTo>
                      <a:pt x="21109" y="3631"/>
                    </a:lnTo>
                    <a:lnTo>
                      <a:pt x="7527" y="3631"/>
                    </a:lnTo>
                    <a:lnTo>
                      <a:pt x="7527" y="8659"/>
                    </a:lnTo>
                    <a:lnTo>
                      <a:pt x="20291" y="8659"/>
                    </a:lnTo>
                    <a:lnTo>
                      <a:pt x="20291" y="12290"/>
                    </a:lnTo>
                    <a:lnTo>
                      <a:pt x="7527" y="12290"/>
                    </a:lnTo>
                    <a:lnTo>
                      <a:pt x="7527" y="17969"/>
                    </a:lnTo>
                    <a:lnTo>
                      <a:pt x="21600" y="17969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10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0" name="Freeform 13"/>
              <p:cNvSpPr/>
              <p:nvPr/>
            </p:nvSpPr>
            <p:spPr>
              <a:xfrm>
                <a:off x="2795294" y="5648"/>
                <a:ext cx="288003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74" y="0"/>
                    </a:moveTo>
                    <a:lnTo>
                      <a:pt x="15569" y="14803"/>
                    </a:lnTo>
                    <a:lnTo>
                      <a:pt x="15709" y="14803"/>
                    </a:lnTo>
                    <a:lnTo>
                      <a:pt x="15709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14306" y="21600"/>
                    </a:lnTo>
                    <a:lnTo>
                      <a:pt x="6171" y="6517"/>
                    </a:lnTo>
                    <a:lnTo>
                      <a:pt x="6171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757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1" name="Freeform 14"/>
              <p:cNvSpPr/>
              <p:nvPr/>
            </p:nvSpPr>
            <p:spPr>
              <a:xfrm>
                <a:off x="3122824" y="5648"/>
                <a:ext cx="338824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0" y="0"/>
                    </a:moveTo>
                    <a:lnTo>
                      <a:pt x="14280" y="0"/>
                    </a:lnTo>
                    <a:lnTo>
                      <a:pt x="21600" y="21600"/>
                    </a:lnTo>
                    <a:lnTo>
                      <a:pt x="15720" y="21600"/>
                    </a:lnTo>
                    <a:lnTo>
                      <a:pt x="14520" y="17038"/>
                    </a:lnTo>
                    <a:lnTo>
                      <a:pt x="7080" y="17038"/>
                    </a:lnTo>
                    <a:lnTo>
                      <a:pt x="5760" y="21600"/>
                    </a:lnTo>
                    <a:lnTo>
                      <a:pt x="0" y="21600"/>
                    </a:lnTo>
                    <a:lnTo>
                      <a:pt x="7320" y="0"/>
                    </a:lnTo>
                    <a:close/>
                    <a:moveTo>
                      <a:pt x="8040" y="13500"/>
                    </a:moveTo>
                    <a:lnTo>
                      <a:pt x="13560" y="13500"/>
                    </a:lnTo>
                    <a:lnTo>
                      <a:pt x="10800" y="3817"/>
                    </a:lnTo>
                    <a:lnTo>
                      <a:pt x="8040" y="135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2" name="Freeform 15"/>
              <p:cNvSpPr/>
              <p:nvPr/>
            </p:nvSpPr>
            <p:spPr>
              <a:xfrm>
                <a:off x="3484235" y="5648"/>
                <a:ext cx="276709" cy="446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14" y="0"/>
                    </a:moveTo>
                    <a:lnTo>
                      <a:pt x="6714" y="14827"/>
                    </a:lnTo>
                    <a:lnTo>
                      <a:pt x="7005" y="16292"/>
                    </a:lnTo>
                    <a:lnTo>
                      <a:pt x="7151" y="16841"/>
                    </a:lnTo>
                    <a:lnTo>
                      <a:pt x="7589" y="17390"/>
                    </a:lnTo>
                    <a:lnTo>
                      <a:pt x="8027" y="17847"/>
                    </a:lnTo>
                    <a:lnTo>
                      <a:pt x="8757" y="18214"/>
                    </a:lnTo>
                    <a:lnTo>
                      <a:pt x="9778" y="18488"/>
                    </a:lnTo>
                    <a:lnTo>
                      <a:pt x="11968" y="18488"/>
                    </a:lnTo>
                    <a:lnTo>
                      <a:pt x="12843" y="18214"/>
                    </a:lnTo>
                    <a:lnTo>
                      <a:pt x="13427" y="17847"/>
                    </a:lnTo>
                    <a:lnTo>
                      <a:pt x="14011" y="17390"/>
                    </a:lnTo>
                    <a:lnTo>
                      <a:pt x="14595" y="16292"/>
                    </a:lnTo>
                    <a:lnTo>
                      <a:pt x="14741" y="15559"/>
                    </a:lnTo>
                    <a:lnTo>
                      <a:pt x="14741" y="0"/>
                    </a:lnTo>
                    <a:lnTo>
                      <a:pt x="21600" y="0"/>
                    </a:lnTo>
                    <a:lnTo>
                      <a:pt x="21600" y="15742"/>
                    </a:lnTo>
                    <a:lnTo>
                      <a:pt x="21454" y="16658"/>
                    </a:lnTo>
                    <a:lnTo>
                      <a:pt x="21016" y="17390"/>
                    </a:lnTo>
                    <a:lnTo>
                      <a:pt x="20578" y="18214"/>
                    </a:lnTo>
                    <a:lnTo>
                      <a:pt x="20141" y="18854"/>
                    </a:lnTo>
                    <a:lnTo>
                      <a:pt x="19557" y="19403"/>
                    </a:lnTo>
                    <a:lnTo>
                      <a:pt x="18973" y="19861"/>
                    </a:lnTo>
                    <a:lnTo>
                      <a:pt x="17514" y="20593"/>
                    </a:lnTo>
                    <a:lnTo>
                      <a:pt x="15762" y="21142"/>
                    </a:lnTo>
                    <a:lnTo>
                      <a:pt x="14886" y="21325"/>
                    </a:lnTo>
                    <a:lnTo>
                      <a:pt x="12843" y="21600"/>
                    </a:lnTo>
                    <a:lnTo>
                      <a:pt x="8611" y="21600"/>
                    </a:lnTo>
                    <a:lnTo>
                      <a:pt x="6714" y="21417"/>
                    </a:lnTo>
                    <a:lnTo>
                      <a:pt x="5838" y="21234"/>
                    </a:lnTo>
                    <a:lnTo>
                      <a:pt x="4086" y="20685"/>
                    </a:lnTo>
                    <a:lnTo>
                      <a:pt x="3357" y="20410"/>
                    </a:lnTo>
                    <a:lnTo>
                      <a:pt x="2627" y="19953"/>
                    </a:lnTo>
                    <a:lnTo>
                      <a:pt x="2043" y="19495"/>
                    </a:lnTo>
                    <a:lnTo>
                      <a:pt x="1459" y="18946"/>
                    </a:lnTo>
                    <a:lnTo>
                      <a:pt x="876" y="18305"/>
                    </a:lnTo>
                    <a:lnTo>
                      <a:pt x="292" y="16658"/>
                    </a:lnTo>
                    <a:lnTo>
                      <a:pt x="146" y="15834"/>
                    </a:lnTo>
                    <a:lnTo>
                      <a:pt x="0" y="14827"/>
                    </a:lnTo>
                    <a:lnTo>
                      <a:pt x="0" y="0"/>
                    </a:lnTo>
                    <a:lnTo>
                      <a:pt x="67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3" name="Freeform 16"/>
              <p:cNvSpPr/>
              <p:nvPr/>
            </p:nvSpPr>
            <p:spPr>
              <a:xfrm>
                <a:off x="3834353" y="5648"/>
                <a:ext cx="248472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0" y="0"/>
                    </a:lnTo>
                    <a:lnTo>
                      <a:pt x="7809" y="0"/>
                    </a:lnTo>
                    <a:lnTo>
                      <a:pt x="7809" y="17969"/>
                    </a:lnTo>
                    <a:lnTo>
                      <a:pt x="21600" y="17969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84" name="Freeform 17"/>
              <p:cNvSpPr/>
              <p:nvPr/>
            </p:nvSpPr>
            <p:spPr>
              <a:xfrm>
                <a:off x="4043292" y="5648"/>
                <a:ext cx="276709" cy="440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600" y="3631"/>
                    </a:lnTo>
                    <a:lnTo>
                      <a:pt x="14157" y="3631"/>
                    </a:lnTo>
                    <a:lnTo>
                      <a:pt x="14157" y="21600"/>
                    </a:lnTo>
                    <a:lnTo>
                      <a:pt x="7443" y="21600"/>
                    </a:lnTo>
                    <a:lnTo>
                      <a:pt x="7443" y="3631"/>
                    </a:lnTo>
                    <a:lnTo>
                      <a:pt x="0" y="3631"/>
                    </a:lnTo>
                    <a:lnTo>
                      <a:pt x="0" y="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>
                  <a:defRPr b="1" sz="3200">
                    <a:solidFill>
                      <a:srgbClr val="FFCC3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887" name="Body Level One…"/>
          <p:cNvSpPr txBox="1"/>
          <p:nvPr>
            <p:ph type="body" sz="quarter" idx="1"/>
          </p:nvPr>
        </p:nvSpPr>
        <p:spPr>
          <a:xfrm>
            <a:off x="479551" y="5568986"/>
            <a:ext cx="15570201" cy="2578023"/>
          </a:xfrm>
          <a:prstGeom prst="rect">
            <a:avLst/>
          </a:prstGeom>
        </p:spPr>
        <p:txBody>
          <a:bodyPr lIns="0" tIns="0" rIns="0" bIns="0" anchor="ctr">
            <a:normAutofit fontScale="100000" lnSpcReduction="0"/>
          </a:bodyPr>
          <a:lstStyle>
            <a:lvl1pPr>
              <a:lnSpc>
                <a:spcPct val="70000"/>
              </a:lnSpc>
              <a:spcBef>
                <a:spcPts val="0"/>
              </a:spcBef>
              <a:defRPr cap="all" sz="10600">
                <a:latin typeface="Arial"/>
                <a:ea typeface="Arial"/>
                <a:cs typeface="Arial"/>
                <a:sym typeface="Arial"/>
              </a:defRPr>
            </a:lvl1pPr>
            <a:lvl2pPr indent="0">
              <a:lnSpc>
                <a:spcPct val="70000"/>
              </a:lnSpc>
              <a:spcBef>
                <a:spcPts val="0"/>
              </a:spcBef>
              <a:defRPr cap="all" sz="10600">
                <a:latin typeface="Arial"/>
                <a:ea typeface="Arial"/>
                <a:cs typeface="Arial"/>
                <a:sym typeface="Arial"/>
              </a:defRPr>
            </a:lvl2pPr>
            <a:lvl3pPr marL="2337954" indent="-1652154">
              <a:lnSpc>
                <a:spcPct val="70000"/>
              </a:lnSpc>
              <a:spcBef>
                <a:spcPts val="0"/>
              </a:spcBef>
              <a:buSzPct val="100000"/>
              <a:buChar char="▪"/>
              <a:defRPr cap="all" sz="10600">
                <a:latin typeface="Arial"/>
                <a:ea typeface="Arial"/>
                <a:cs typeface="Arial"/>
                <a:sym typeface="Arial"/>
              </a:defRPr>
            </a:lvl3pPr>
            <a:lvl4pPr marL="3300412" indent="-2271712">
              <a:lnSpc>
                <a:spcPct val="70000"/>
              </a:lnSpc>
              <a:spcBef>
                <a:spcPts val="0"/>
              </a:spcBef>
              <a:buSzPct val="100000"/>
              <a:buChar char="▪"/>
              <a:defRPr cap="all" sz="10600">
                <a:latin typeface="Arial"/>
                <a:ea typeface="Arial"/>
                <a:cs typeface="Arial"/>
                <a:sym typeface="Arial"/>
              </a:defRPr>
            </a:lvl4pPr>
            <a:lvl5pPr marL="3643312" indent="-2271712">
              <a:lnSpc>
                <a:spcPct val="70000"/>
              </a:lnSpc>
              <a:spcBef>
                <a:spcPts val="0"/>
              </a:spcBef>
              <a:buSzPct val="100000"/>
              <a:buChar char="»"/>
              <a:defRPr cap="all" sz="106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OMMAI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Body Level One…"/>
          <p:cNvSpPr txBox="1"/>
          <p:nvPr>
            <p:ph type="body" idx="1"/>
          </p:nvPr>
        </p:nvSpPr>
        <p:spPr>
          <a:xfrm>
            <a:off x="1670247" y="236394"/>
            <a:ext cx="21314836" cy="1234122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0"/>
              </a:spcBef>
              <a:defRPr sz="116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0"/>
              </a:spcBef>
              <a:defRPr sz="116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0"/>
              </a:spcBef>
              <a:defRPr sz="116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0"/>
              </a:spcBef>
              <a:defRPr sz="116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0"/>
              </a:spcBef>
              <a:defRPr sz="116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5" name="Title Text"/>
          <p:cNvSpPr txBox="1"/>
          <p:nvPr>
            <p:ph type="title"/>
          </p:nvPr>
        </p:nvSpPr>
        <p:spPr>
          <a:xfrm>
            <a:off x="13189528" y="12871181"/>
            <a:ext cx="10723414" cy="521297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r">
              <a:defRPr sz="3200">
                <a:solidFill>
                  <a:srgbClr val="373545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96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241" y="12538533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4" name="act think impact 1.png" descr="act think impact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8466" y="12842048"/>
            <a:ext cx="4811175" cy="641491"/>
          </a:xfrm>
          <a:prstGeom prst="rect">
            <a:avLst/>
          </a:prstGeom>
          <a:ln w="12700">
            <a:miter lim="400000"/>
          </a:ln>
        </p:spPr>
      </p:pic>
      <p:sp>
        <p:nvSpPr>
          <p:cNvPr id="9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EU">
    <p:bg>
      <p:bgPr>
        <a:solidFill>
          <a:srgbClr val="2489B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Title Text"/>
          <p:cNvSpPr txBox="1"/>
          <p:nvPr>
            <p:ph type="body" idx="21"/>
          </p:nvPr>
        </p:nvSpPr>
        <p:spPr>
          <a:xfrm>
            <a:off x="761999" y="959941"/>
            <a:ext cx="22860001" cy="11892459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80000"/>
              </a:lnSpc>
              <a:spcBef>
                <a:spcPts val="0"/>
              </a:spcBef>
              <a:defRPr cap="all" sz="29800">
                <a:solidFill>
                  <a:srgbClr val="222222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13" name="Slide Number"/>
          <p:cNvSpPr txBox="1"/>
          <p:nvPr>
            <p:ph type="sldNum" sz="quarter" idx="2"/>
          </p:nvPr>
        </p:nvSpPr>
        <p:spPr>
          <a:xfrm>
            <a:off x="23033806" y="609599"/>
            <a:ext cx="579042" cy="647701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lnSpc>
                <a:spcPct val="80000"/>
              </a:lnSpc>
              <a:defRPr>
                <a:solidFill>
                  <a:srgbClr val="838787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Title Text"/>
          <p:cNvSpPr txBox="1"/>
          <p:nvPr>
            <p:ph type="title"/>
          </p:nvPr>
        </p:nvSpPr>
        <p:spPr>
          <a:xfrm>
            <a:off x="1676399" y="730249"/>
            <a:ext cx="21031201" cy="2651127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algn="l" defTabSz="1828800">
              <a:lnSpc>
                <a:spcPct val="90000"/>
              </a:lnSpc>
              <a:defRPr sz="84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1" name="Body Level One…"/>
          <p:cNvSpPr txBox="1"/>
          <p:nvPr>
            <p:ph type="body" idx="1"/>
          </p:nvPr>
        </p:nvSpPr>
        <p:spPr>
          <a:xfrm>
            <a:off x="1676399" y="3651250"/>
            <a:ext cx="21031201" cy="8702677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marL="424542" indent="-424542" defTabSz="1828800">
              <a:lnSpc>
                <a:spcPct val="90000"/>
              </a:lnSpc>
              <a:spcBef>
                <a:spcPts val="2000"/>
              </a:spcBef>
              <a:buSzPct val="100000"/>
              <a:buFont typeface="Open Sans Regular Regular"/>
              <a:buChar char="•"/>
              <a:defRPr sz="5200">
                <a:latin typeface="+mj-lt"/>
                <a:ea typeface="+mj-ea"/>
                <a:cs typeface="+mj-cs"/>
                <a:sym typeface="Open Sans Regular Regular"/>
              </a:defRPr>
            </a:lvl1pPr>
            <a:lvl2pPr marL="952500" indent="-495300" defTabSz="1828800">
              <a:lnSpc>
                <a:spcPct val="90000"/>
              </a:lnSpc>
              <a:spcBef>
                <a:spcPts val="2000"/>
              </a:spcBef>
              <a:buSzPct val="100000"/>
              <a:buFont typeface="Open Sans Regular Regular"/>
              <a:buChar char="•"/>
              <a:defRPr sz="5200">
                <a:latin typeface="+mj-lt"/>
                <a:ea typeface="+mj-ea"/>
                <a:cs typeface="+mj-cs"/>
                <a:sym typeface="Open Sans Regular Regular"/>
              </a:defRPr>
            </a:lvl2pPr>
            <a:lvl3pPr marL="1508760" indent="-594360" defTabSz="1828800">
              <a:lnSpc>
                <a:spcPct val="90000"/>
              </a:lnSpc>
              <a:spcBef>
                <a:spcPts val="2000"/>
              </a:spcBef>
              <a:buSzPct val="100000"/>
              <a:buFont typeface="Open Sans Regular Regular"/>
              <a:buChar char="•"/>
              <a:defRPr sz="5200">
                <a:latin typeface="+mj-lt"/>
                <a:ea typeface="+mj-ea"/>
                <a:cs typeface="+mj-cs"/>
                <a:sym typeface="Open Sans Regular Regular"/>
              </a:defRPr>
            </a:lvl3pPr>
            <a:lvl4pPr marL="20320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Open Sans Regular Regular"/>
              <a:buChar char="•"/>
              <a:defRPr sz="5200">
                <a:latin typeface="+mj-lt"/>
                <a:ea typeface="+mj-ea"/>
                <a:cs typeface="+mj-cs"/>
                <a:sym typeface="Open Sans Regular Regular"/>
              </a:defRPr>
            </a:lvl4pPr>
            <a:lvl5pPr marL="2489200" indent="-660400" defTabSz="1828800">
              <a:lnSpc>
                <a:spcPct val="90000"/>
              </a:lnSpc>
              <a:spcBef>
                <a:spcPts val="2000"/>
              </a:spcBef>
              <a:buSzPct val="100000"/>
              <a:buFont typeface="Open Sans Regular Regular"/>
              <a:buChar char="•"/>
              <a:defRPr sz="5200"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2" name="Slide Number"/>
          <p:cNvSpPr txBox="1"/>
          <p:nvPr>
            <p:ph type="sldNum" sz="quarter" idx="2"/>
          </p:nvPr>
        </p:nvSpPr>
        <p:spPr>
          <a:xfrm>
            <a:off x="22163464" y="12776835"/>
            <a:ext cx="544136" cy="60198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400">
                <a:solidFill>
                  <a:srgbClr val="888888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Pink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Body Level One…"/>
          <p:cNvSpPr txBox="1"/>
          <p:nvPr>
            <p:ph type="body" sz="half" idx="1"/>
          </p:nvPr>
        </p:nvSpPr>
        <p:spPr>
          <a:xfrm>
            <a:off x="1248834" y="1262527"/>
            <a:ext cx="21886334" cy="425132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0" name="Text Placeholder 8"/>
          <p:cNvSpPr/>
          <p:nvPr>
            <p:ph type="body" sz="quarter" idx="21"/>
          </p:nvPr>
        </p:nvSpPr>
        <p:spPr>
          <a:xfrm>
            <a:off x="1248834" y="8013698"/>
            <a:ext cx="21886334" cy="1148556"/>
          </a:xfrm>
          <a:prstGeom prst="rect">
            <a:avLst/>
          </a:prstGeom>
          <a:ln w="3175"/>
        </p:spPr>
        <p:txBody>
          <a:bodyPr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1500"/>
              </a:spcBef>
              <a:defRPr spc="-266" sz="64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93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Title Green">
    <p:bg>
      <p:bgPr>
        <a:solidFill>
          <a:srgbClr val="8CC6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Body Level One…"/>
          <p:cNvSpPr txBox="1"/>
          <p:nvPr>
            <p:ph type="body" sz="half" idx="1"/>
          </p:nvPr>
        </p:nvSpPr>
        <p:spPr>
          <a:xfrm>
            <a:off x="1054762" y="3546477"/>
            <a:ext cx="21886335" cy="4251323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  <a:lvl2pPr indent="0" defTabSz="1828970">
              <a:lnSpc>
                <a:spcPct val="90000"/>
              </a:lnSpc>
              <a:spcBef>
                <a:spcPts val="6100"/>
              </a:spcBef>
              <a:defRPr spc="-200" sz="256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2pPr>
            <a:lvl3pPr marL="3033726" indent="-2946799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3pPr>
            <a:lvl4pPr marL="3809801" indent="-2865510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4pPr>
            <a:lvl5pPr marL="4058990" indent="-2946798" defTabSz="1828970">
              <a:lnSpc>
                <a:spcPct val="90000"/>
              </a:lnSpc>
              <a:spcBef>
                <a:spcPts val="6100"/>
              </a:spcBef>
              <a:buSzPct val="90000"/>
              <a:buChar char="▪"/>
              <a:defRPr spc="-200" sz="256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9" name="Text Placeholder 8"/>
          <p:cNvSpPr/>
          <p:nvPr>
            <p:ph type="body" sz="quarter" idx="21"/>
          </p:nvPr>
        </p:nvSpPr>
        <p:spPr>
          <a:xfrm>
            <a:off x="1248834" y="8013698"/>
            <a:ext cx="21886335" cy="1148556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 defTabSz="1828970">
              <a:lnSpc>
                <a:spcPct val="90000"/>
              </a:lnSpc>
              <a:spcBef>
                <a:spcPts val="1500"/>
              </a:spcBef>
              <a:defRPr spc="-266" sz="64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940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 defTabSz="1828970"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Title Text"/>
          <p:cNvSpPr txBox="1"/>
          <p:nvPr>
            <p:ph type="title"/>
          </p:nvPr>
        </p:nvSpPr>
        <p:spPr>
          <a:xfrm>
            <a:off x="381002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292834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948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5242" y="12538533"/>
            <a:ext cx="945489" cy="945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act think impact 1.png" descr="act think impact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88466" y="12842048"/>
            <a:ext cx="4811175" cy="641491"/>
          </a:xfrm>
          <a:prstGeom prst="rect">
            <a:avLst/>
          </a:prstGeom>
          <a:ln w="12700">
            <a:miter lim="400000"/>
          </a:ln>
        </p:spPr>
      </p:pic>
      <p:sp>
        <p:nvSpPr>
          <p:cNvPr id="9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0000">
                <a:solidFill>
                  <a:srgbClr val="292834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958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999" y="12383560"/>
            <a:ext cx="905934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groupapa 2 petit.png" descr="groupapa 2 peti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02873" y="14548882"/>
            <a:ext cx="3772858" cy="2654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24781" y="12571067"/>
            <a:ext cx="3048991" cy="892462"/>
          </a:xfrm>
          <a:prstGeom prst="rect">
            <a:avLst/>
          </a:prstGeom>
          <a:ln w="12700">
            <a:miter lim="400000"/>
          </a:ln>
        </p:spPr>
      </p:pic>
      <p:sp>
        <p:nvSpPr>
          <p:cNvPr id="961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E L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Image 4" descr="Imag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19815" y="-1"/>
            <a:ext cx="2524461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Title Text"/>
          <p:cNvSpPr txBox="1"/>
          <p:nvPr>
            <p:ph type="title"/>
          </p:nvPr>
        </p:nvSpPr>
        <p:spPr>
          <a:xfrm>
            <a:off x="3234228" y="363834"/>
            <a:ext cx="20247193" cy="2286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9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70" name="Body Level One…"/>
          <p:cNvSpPr txBox="1"/>
          <p:nvPr>
            <p:ph type="body" idx="1"/>
          </p:nvPr>
        </p:nvSpPr>
        <p:spPr>
          <a:xfrm>
            <a:off x="3234228" y="3014962"/>
            <a:ext cx="20247193" cy="102505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8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342886">
              <a:defRPr sz="8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defRPr sz="8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defRPr sz="8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defRPr sz="8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Body Level One…"/>
          <p:cNvSpPr txBox="1"/>
          <p:nvPr>
            <p:ph type="body" sz="quarter" idx="1"/>
          </p:nvPr>
        </p:nvSpPr>
        <p:spPr>
          <a:xfrm>
            <a:off x="2853634" y="638778"/>
            <a:ext cx="20117475" cy="1650556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1pPr>
            <a:lvl2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2pPr>
            <a:lvl3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3pPr>
            <a:lvl4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4pPr>
            <a:lvl5pPr>
              <a:spcBef>
                <a:spcPts val="1500"/>
              </a:spcBef>
              <a:defRPr b="1" sz="6400">
                <a:solidFill>
                  <a:srgbClr val="14131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Espace réservé du texte 26"/>
          <p:cNvSpPr/>
          <p:nvPr>
            <p:ph type="body" sz="quarter" idx="21"/>
          </p:nvPr>
        </p:nvSpPr>
        <p:spPr>
          <a:xfrm>
            <a:off x="2853631" y="25840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800"/>
              </a:spcBef>
              <a:defRPr sz="3400">
                <a:solidFill>
                  <a:srgbClr val="141313"/>
                </a:solidFill>
              </a:defRPr>
            </a:pPr>
          </a:p>
        </p:txBody>
      </p:sp>
      <p:pic>
        <p:nvPicPr>
          <p:cNvPr id="97" name="Image 12" descr="Imag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999" y="13761849"/>
            <a:ext cx="939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scurond3.png" descr="scurond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69" y="12390249"/>
            <a:ext cx="1223861" cy="1195579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Title Text"/>
          <p:cNvSpPr txBox="1"/>
          <p:nvPr>
            <p:ph type="title"/>
          </p:nvPr>
        </p:nvSpPr>
        <p:spPr>
          <a:xfrm>
            <a:off x="761999" y="2158999"/>
            <a:ext cx="22860001" cy="1016001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algn="l" defTabSz="825500">
              <a:lnSpc>
                <a:spcPct val="80000"/>
              </a:lnSpc>
              <a:defRPr baseline="-5952" cap="all" spc="168" sz="8400">
                <a:solidFill>
                  <a:srgbClr val="34A5DA"/>
                </a:solidFill>
                <a:effectLst>
                  <a:outerShdw sx="100000" sy="100000" kx="0" ky="0" algn="b" rotWithShape="0" blurRad="152400" dist="304800" dir="18900000">
                    <a:srgbClr val="FF968D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79" name="Slide Number"/>
          <p:cNvSpPr txBox="1"/>
          <p:nvPr>
            <p:ph type="sldNum" sz="quarter" idx="2"/>
          </p:nvPr>
        </p:nvSpPr>
        <p:spPr>
          <a:xfrm>
            <a:off x="23033806" y="609599"/>
            <a:ext cx="579042" cy="647701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lnSpc>
                <a:spcPct val="80000"/>
              </a:lnSpc>
              <a:defRPr>
                <a:solidFill>
                  <a:srgbClr val="838787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Image 11" descr="Image 11"/>
          <p:cNvPicPr>
            <a:picLocks noChangeAspect="1"/>
          </p:cNvPicPr>
          <p:nvPr/>
        </p:nvPicPr>
        <p:blipFill>
          <a:blip r:embed="rId2">
            <a:alphaModFix amt="76000"/>
            <a:extLst/>
          </a:blip>
          <a:stretch>
            <a:fillRect/>
          </a:stretch>
        </p:blipFill>
        <p:spPr>
          <a:xfrm>
            <a:off x="-1" y="-425305"/>
            <a:ext cx="24384001" cy="16643497"/>
          </a:xfrm>
          <a:prstGeom prst="rect">
            <a:avLst/>
          </a:prstGeom>
          <a:ln w="12700">
            <a:miter lim="400000"/>
          </a:ln>
        </p:spPr>
      </p:pic>
      <p:sp>
        <p:nvSpPr>
          <p:cNvPr id="987" name="Body Level One…"/>
          <p:cNvSpPr txBox="1"/>
          <p:nvPr>
            <p:ph type="body" sz="half" idx="1"/>
          </p:nvPr>
        </p:nvSpPr>
        <p:spPr>
          <a:xfrm>
            <a:off x="2773694" y="831935"/>
            <a:ext cx="20117475" cy="5722096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sz="68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  <a:lvl2pPr>
              <a:spcBef>
                <a:spcPts val="1700"/>
              </a:spcBef>
              <a:defRPr sz="68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lvl2pPr>
            <a:lvl3pPr>
              <a:spcBef>
                <a:spcPts val="1700"/>
              </a:spcBef>
              <a:defRPr sz="68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lvl3pPr>
            <a:lvl4pPr>
              <a:spcBef>
                <a:spcPts val="1700"/>
              </a:spcBef>
              <a:defRPr sz="68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lvl4pPr>
            <a:lvl5pPr>
              <a:spcBef>
                <a:spcPts val="1700"/>
              </a:spcBef>
              <a:defRPr sz="68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8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7" cy="1828801"/>
          </a:xfrm>
          <a:prstGeom prst="rect">
            <a:avLst/>
          </a:prstGeom>
          <a:ln w="3175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36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pic>
        <p:nvPicPr>
          <p:cNvPr id="989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51731" y="12519027"/>
            <a:ext cx="939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scurond3.png" descr="scurond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223861" y="13761849"/>
            <a:ext cx="1223861" cy="1195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1" name="groupama fond.png" descr="groupama fond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473505" y="14359638"/>
            <a:ext cx="2291496" cy="1245634"/>
          </a:xfrm>
          <a:prstGeom prst="rect">
            <a:avLst/>
          </a:prstGeom>
          <a:ln w="12700">
            <a:miter lim="400000"/>
          </a:ln>
        </p:spPr>
      </p:pic>
      <p:sp>
        <p:nvSpPr>
          <p:cNvPr id="992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Body Level One…"/>
          <p:cNvSpPr txBox="1"/>
          <p:nvPr>
            <p:ph type="body" sz="quarter" idx="1"/>
          </p:nvPr>
        </p:nvSpPr>
        <p:spPr>
          <a:xfrm>
            <a:off x="2853634" y="587978"/>
            <a:ext cx="20117475" cy="1650555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1700"/>
              </a:spcBef>
              <a:defRPr sz="6800">
                <a:solidFill>
                  <a:srgbClr val="14131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0" name="Espace réservé du texte 26"/>
          <p:cNvSpPr/>
          <p:nvPr>
            <p:ph type="body" sz="quarter" idx="21"/>
          </p:nvPr>
        </p:nvSpPr>
        <p:spPr>
          <a:xfrm>
            <a:off x="2853631" y="2482490"/>
            <a:ext cx="20037537" cy="1828801"/>
          </a:xfrm>
          <a:prstGeom prst="rect">
            <a:avLst/>
          </a:prstGeom>
          <a:ln w="3175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3600">
                <a:solidFill>
                  <a:srgbClr val="141313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1001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ITRE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Title Text"/>
          <p:cNvSpPr txBox="1"/>
          <p:nvPr>
            <p:ph type="title"/>
          </p:nvPr>
        </p:nvSpPr>
        <p:spPr>
          <a:xfrm>
            <a:off x="381001" y="-105593"/>
            <a:ext cx="23716327" cy="1845255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b="1" sz="10000">
                <a:solidFill>
                  <a:srgbClr val="292834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009" name="esg-cours-digital-marketing.png" descr="esg-cours-digital-market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1835" y="12860346"/>
            <a:ext cx="1261542" cy="639210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WEBMGT-TEXTE">
    <p:bg>
      <p:bgPr>
        <a:solidFill>
          <a:srgbClr val="FB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Title Text"/>
          <p:cNvSpPr txBox="1"/>
          <p:nvPr>
            <p:ph type="title"/>
          </p:nvPr>
        </p:nvSpPr>
        <p:spPr>
          <a:xfrm>
            <a:off x="1248834" y="457199"/>
            <a:ext cx="21886334" cy="1514262"/>
          </a:xfrm>
          <a:prstGeom prst="rect">
            <a:avLst/>
          </a:prstGeom>
        </p:spPr>
        <p:txBody>
          <a:bodyPr lIns="0" tIns="0" rIns="0" bIns="0" anchor="t">
            <a:normAutofit fontScale="100000" lnSpcReduction="0"/>
          </a:bodyPr>
          <a:lstStyle>
            <a:lvl1pPr algn="l" defTabSz="1828970">
              <a:lnSpc>
                <a:spcPct val="90000"/>
              </a:lnSpc>
              <a:defRPr baseline="-2830" spc="-193">
                <a:solidFill>
                  <a:srgbClr val="595959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18" name="Body Level One…"/>
          <p:cNvSpPr txBox="1"/>
          <p:nvPr>
            <p:ph type="body" idx="1"/>
          </p:nvPr>
        </p:nvSpPr>
        <p:spPr>
          <a:xfrm>
            <a:off x="1248834" y="3534679"/>
            <a:ext cx="21886336" cy="8730351"/>
          </a:xfrm>
          <a:prstGeom prst="rect">
            <a:avLst/>
          </a:prstGeom>
        </p:spPr>
        <p:txBody>
          <a:bodyPr lIns="0" tIns="0" rIns="0" bIns="0">
            <a:normAutofit fontScale="100000" lnSpcReduction="0"/>
          </a:bodyPr>
          <a:lstStyle>
            <a:lvl1pPr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 indent="0" defTabSz="1828970">
              <a:lnSpc>
                <a:spcPct val="90000"/>
              </a:lnSpc>
              <a:spcBef>
                <a:spcPts val="1900"/>
              </a:spcBef>
              <a:defRPr sz="8000">
                <a:solidFill>
                  <a:srgbClr val="4D4D4D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 marL="1007801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 marL="1839762" indent="-895471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 marL="2033066" indent="-920874" defTabSz="1828970">
              <a:lnSpc>
                <a:spcPct val="90000"/>
              </a:lnSpc>
              <a:spcBef>
                <a:spcPts val="1900"/>
              </a:spcBef>
              <a:buSzPct val="90000"/>
              <a:buChar char="▪"/>
              <a:defRPr sz="8000">
                <a:solidFill>
                  <a:srgbClr val="4D4D4D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9" name="Slide Number"/>
          <p:cNvSpPr txBox="1"/>
          <p:nvPr>
            <p:ph type="sldNum" sz="quarter" idx="2"/>
          </p:nvPr>
        </p:nvSpPr>
        <p:spPr>
          <a:xfrm>
            <a:off x="11785599" y="12317730"/>
            <a:ext cx="5689601" cy="789940"/>
          </a:xfrm>
          <a:prstGeom prst="rect">
            <a:avLst/>
          </a:prstGeom>
        </p:spPr>
        <p:txBody>
          <a:bodyPr/>
          <a:lstStyle>
            <a:lvl1pPr defTabSz="1828970">
              <a:defRPr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Text"/>
          <p:cNvSpPr txBox="1"/>
          <p:nvPr>
            <p:ph type="title"/>
          </p:nvPr>
        </p:nvSpPr>
        <p:spPr>
          <a:xfrm>
            <a:off x="1689099" y="355599"/>
            <a:ext cx="21005801" cy="2286001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defRPr sz="112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27" name="Body Level One…"/>
          <p:cNvSpPr txBox="1"/>
          <p:nvPr>
            <p:ph type="body" idx="1"/>
          </p:nvPr>
        </p:nvSpPr>
        <p:spPr>
          <a:xfrm>
            <a:off x="1689099" y="3149599"/>
            <a:ext cx="21005801" cy="9296401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635000" indent="-635000" defTabSz="825500">
              <a:spcBef>
                <a:spcPts val="5900"/>
              </a:spcBef>
              <a:buSzPct val="125000"/>
              <a:buChar char="•"/>
              <a:defRPr sz="4800">
                <a:latin typeface="+mj-lt"/>
                <a:ea typeface="+mj-ea"/>
                <a:cs typeface="+mj-cs"/>
                <a:sym typeface="Open Sans Regular Regular"/>
              </a:defRPr>
            </a:lvl1pPr>
            <a:lvl2pPr marL="1270000" indent="-635000" defTabSz="825500">
              <a:spcBef>
                <a:spcPts val="5900"/>
              </a:spcBef>
              <a:buSzPct val="125000"/>
              <a:buChar char="•"/>
              <a:defRPr sz="4800">
                <a:latin typeface="+mj-lt"/>
                <a:ea typeface="+mj-ea"/>
                <a:cs typeface="+mj-cs"/>
                <a:sym typeface="Open Sans Regular Regular"/>
              </a:defRPr>
            </a:lvl2pPr>
            <a:lvl3pPr marL="1905000" indent="-635000" defTabSz="825500">
              <a:spcBef>
                <a:spcPts val="5900"/>
              </a:spcBef>
              <a:buSzPct val="125000"/>
              <a:buChar char="•"/>
              <a:defRPr sz="4800">
                <a:latin typeface="+mj-lt"/>
                <a:ea typeface="+mj-ea"/>
                <a:cs typeface="+mj-cs"/>
                <a:sym typeface="Open Sans Regular Regular"/>
              </a:defRPr>
            </a:lvl3pPr>
            <a:lvl4pPr marL="2540000" indent="-635000" defTabSz="825500">
              <a:spcBef>
                <a:spcPts val="5900"/>
              </a:spcBef>
              <a:buSzPct val="125000"/>
              <a:buChar char="•"/>
              <a:defRPr sz="4800">
                <a:latin typeface="+mj-lt"/>
                <a:ea typeface="+mj-ea"/>
                <a:cs typeface="+mj-cs"/>
                <a:sym typeface="Open Sans Regular Regular"/>
              </a:defRPr>
            </a:lvl4pPr>
            <a:lvl5pPr marL="3175000" indent="-635000" defTabSz="825500">
              <a:spcBef>
                <a:spcPts val="5900"/>
              </a:spcBef>
              <a:buSzPct val="125000"/>
              <a:buChar char="•"/>
              <a:defRPr sz="4800">
                <a:latin typeface="+mj-lt"/>
                <a:ea typeface="+mj-ea"/>
                <a:cs typeface="+mj-cs"/>
                <a:sym typeface="Open Sans Regular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8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Image 11" descr="Image 11"/>
          <p:cNvPicPr>
            <a:picLocks noChangeAspect="1"/>
          </p:cNvPicPr>
          <p:nvPr/>
        </p:nvPicPr>
        <p:blipFill>
          <a:blip r:embed="rId2">
            <a:extLst/>
          </a:blip>
          <a:srcRect l="0" t="0" r="0" b="53560"/>
          <a:stretch>
            <a:fillRect/>
          </a:stretch>
        </p:blipFill>
        <p:spPr>
          <a:xfrm>
            <a:off x="275076" y="12743729"/>
            <a:ext cx="1250767" cy="900550"/>
          </a:xfrm>
          <a:prstGeom prst="rect">
            <a:avLst/>
          </a:prstGeom>
          <a:ln w="12700">
            <a:miter lim="400000"/>
          </a:ln>
        </p:spPr>
      </p:pic>
      <p:sp>
        <p:nvSpPr>
          <p:cNvPr id="1036" name="Slide Number"/>
          <p:cNvSpPr txBox="1"/>
          <p:nvPr>
            <p:ph type="sldNum" sz="quarter" idx="2"/>
          </p:nvPr>
        </p:nvSpPr>
        <p:spPr>
          <a:xfrm>
            <a:off x="18885279" y="13150794"/>
            <a:ext cx="238722" cy="221953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Text"/>
          <p:cNvSpPr txBox="1"/>
          <p:nvPr>
            <p:ph type="title"/>
          </p:nvPr>
        </p:nvSpPr>
        <p:spPr>
          <a:xfrm>
            <a:off x="14808200" y="13360400"/>
            <a:ext cx="9525000" cy="358776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algn="r" defTabSz="1828800">
              <a:lnSpc>
                <a:spcPct val="90000"/>
              </a:lnSpc>
              <a:defRPr sz="2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44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Title Text"/>
          <p:cNvSpPr txBox="1"/>
          <p:nvPr>
            <p:ph type="title"/>
          </p:nvPr>
        </p:nvSpPr>
        <p:spPr>
          <a:xfrm>
            <a:off x="761999" y="5676900"/>
            <a:ext cx="22860001" cy="6350000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algn="l" defTabSz="825500">
              <a:lnSpc>
                <a:spcPct val="80000"/>
              </a:lnSpc>
              <a:defRPr cap="all" sz="29800">
                <a:solidFill>
                  <a:srgbClr val="34A5DA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52" name="Slide Number"/>
          <p:cNvSpPr txBox="1"/>
          <p:nvPr>
            <p:ph type="sldNum" sz="quarter" idx="2"/>
          </p:nvPr>
        </p:nvSpPr>
        <p:spPr>
          <a:xfrm>
            <a:off x="23111966" y="609599"/>
            <a:ext cx="504429" cy="571501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lnSpc>
                <a:spcPct val="80000"/>
              </a:lnSpc>
              <a:defRPr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Line"/>
          <p:cNvSpPr/>
          <p:nvPr/>
        </p:nvSpPr>
        <p:spPr>
          <a:xfrm flipV="1">
            <a:off x="761999" y="8635632"/>
            <a:ext cx="22860000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000"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1060" name="Title Text"/>
          <p:cNvSpPr txBox="1"/>
          <p:nvPr>
            <p:ph type="title"/>
          </p:nvPr>
        </p:nvSpPr>
        <p:spPr>
          <a:xfrm>
            <a:off x="761999" y="9042400"/>
            <a:ext cx="22860001" cy="3810000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algn="l" defTabSz="825500">
              <a:lnSpc>
                <a:spcPct val="80000"/>
              </a:lnSpc>
              <a:defRPr cap="all" sz="29800">
                <a:solidFill>
                  <a:srgbClr val="34A5D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61" name="Slide Number"/>
          <p:cNvSpPr txBox="1"/>
          <p:nvPr>
            <p:ph type="sldNum" sz="quarter" idx="2"/>
          </p:nvPr>
        </p:nvSpPr>
        <p:spPr>
          <a:xfrm>
            <a:off x="22987376" y="584199"/>
            <a:ext cx="579042" cy="647701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lnSpc>
                <a:spcPct val="80000"/>
              </a:lnSpc>
              <a:defRPr>
                <a:solidFill>
                  <a:srgbClr val="838787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4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 10" descr="Image 10"/>
          <p:cNvPicPr>
            <a:picLocks noChangeAspect="1"/>
          </p:cNvPicPr>
          <p:nvPr/>
        </p:nvPicPr>
        <p:blipFill>
          <a:blip r:embed="rId2">
            <a:alphaModFix amt="60000"/>
            <a:extLst/>
          </a:blip>
          <a:stretch>
            <a:fillRect/>
          </a:stretch>
        </p:blipFill>
        <p:spPr>
          <a:xfrm>
            <a:off x="-1" y="-1389321"/>
            <a:ext cx="24384001" cy="1641667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Body Level One…"/>
          <p:cNvSpPr txBox="1"/>
          <p:nvPr>
            <p:ph type="body" sz="quarter" idx="1"/>
          </p:nvPr>
        </p:nvSpPr>
        <p:spPr>
          <a:xfrm>
            <a:off x="2853634" y="460978"/>
            <a:ext cx="20117475" cy="1650556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141313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Espace réservé du texte 26"/>
          <p:cNvSpPr/>
          <p:nvPr>
            <p:ph type="body" sz="quarter" idx="21"/>
          </p:nvPr>
        </p:nvSpPr>
        <p:spPr>
          <a:xfrm>
            <a:off x="2853631" y="2330090"/>
            <a:ext cx="20037538" cy="1828801"/>
          </a:xfrm>
          <a:prstGeom prst="rect">
            <a:avLst/>
          </a:prstGeom>
          <a:ln w="12700"/>
        </p:spPr>
        <p:txBody>
          <a:bodyPr lIns="0" tIns="0" rIns="0" bIns="0">
            <a:normAutofit fontScale="100000" lnSpcReduction="0"/>
          </a:bodyPr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</a:defRPr>
            </a:pPr>
          </a:p>
        </p:txBody>
      </p:sp>
      <p:pic>
        <p:nvPicPr>
          <p:cNvPr id="109" name="Image 12" descr="Imag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399" y="12459760"/>
            <a:ext cx="9398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scurond3.png" descr="scurond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053383" y="14356294"/>
            <a:ext cx="1223862" cy="119557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Title Text"/>
          <p:cNvSpPr txBox="1"/>
          <p:nvPr>
            <p:ph type="title"/>
          </p:nvPr>
        </p:nvSpPr>
        <p:spPr>
          <a:xfrm>
            <a:off x="14808200" y="13360400"/>
            <a:ext cx="9525000" cy="358776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algn="r" defTabSz="1828800">
              <a:lnSpc>
                <a:spcPct val="90000"/>
              </a:lnSpc>
              <a:defRPr baseline="-15000" spc="-79" sz="2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69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resVidePetitTitreXX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Title Text"/>
          <p:cNvSpPr txBox="1"/>
          <p:nvPr>
            <p:ph type="title"/>
          </p:nvPr>
        </p:nvSpPr>
        <p:spPr>
          <a:xfrm>
            <a:off x="14808200" y="13360400"/>
            <a:ext cx="9525000" cy="358776"/>
          </a:xfrm>
          <a:prstGeom prst="rect">
            <a:avLst/>
          </a:prstGeom>
        </p:spPr>
        <p:txBody>
          <a:bodyPr lIns="91439" tIns="91439" rIns="91439" bIns="91439">
            <a:normAutofit fontScale="100000" lnSpcReduction="0"/>
          </a:bodyPr>
          <a:lstStyle>
            <a:lvl1pPr algn="r" defTabSz="1828800">
              <a:lnSpc>
                <a:spcPct val="90000"/>
              </a:lnSpc>
              <a:defRPr sz="20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77" name="Slide Number"/>
          <p:cNvSpPr txBox="1"/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2400">
                <a:solidFill>
                  <a:srgbClr val="88888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/>
            </a:pPr>
          </a:p>
        </p:txBody>
      </p:sp>
      <p:sp>
        <p:nvSpPr>
          <p:cNvPr id="1085" name="Text"/>
          <p:cNvSpPr txBox="1"/>
          <p:nvPr>
            <p:ph type="body" sz="quarter" idx="21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lIns="50800" tIns="50800" rIns="50800" bIns="50800" anchor="b">
            <a:spAutoFit/>
          </a:bodyPr>
          <a:lstStyle>
            <a:lvl1pPr defTabSz="647700">
              <a:lnSpc>
                <a:spcPct val="80000"/>
              </a:lnSpc>
              <a:spcBef>
                <a:spcPts val="0"/>
              </a:spcBef>
              <a:defRPr cap="all" spc="180"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86" name="Body Level One…"/>
          <p:cNvSpPr txBox="1"/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</p:spPr>
        <p:txBody>
          <a:bodyPr lIns="50800" tIns="50800" rIns="50800" bIns="50800">
            <a:normAutofit fontScale="100000" lnSpcReduction="0"/>
          </a:bodyPr>
          <a:lstStyle>
            <a:lvl1pPr marL="635000" indent="-635000" defTabSz="825500">
              <a:lnSpc>
                <a:spcPct val="90000"/>
              </a:lnSpc>
              <a:spcBef>
                <a:spcPts val="3900"/>
              </a:spcBef>
              <a:buClr>
                <a:srgbClr val="34A5DA"/>
              </a:buClr>
              <a:buSzPct val="125000"/>
              <a:buFont typeface="Avenir Next Regular"/>
              <a:buChar char="▸"/>
              <a:defRPr sz="4800">
                <a:solidFill>
                  <a:srgbClr val="838787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1270000" indent="-635000" defTabSz="825500">
              <a:lnSpc>
                <a:spcPct val="90000"/>
              </a:lnSpc>
              <a:spcBef>
                <a:spcPts val="3900"/>
              </a:spcBef>
              <a:buClr>
                <a:srgbClr val="34A5DA"/>
              </a:buClr>
              <a:buSzPct val="125000"/>
              <a:buFont typeface="Avenir Next Regular"/>
              <a:buChar char="▸"/>
              <a:defRPr sz="4800">
                <a:solidFill>
                  <a:srgbClr val="838787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1905000" indent="-635000" defTabSz="825500">
              <a:lnSpc>
                <a:spcPct val="90000"/>
              </a:lnSpc>
              <a:spcBef>
                <a:spcPts val="3900"/>
              </a:spcBef>
              <a:buClr>
                <a:srgbClr val="34A5DA"/>
              </a:buClr>
              <a:buSzPct val="125000"/>
              <a:buFont typeface="Avenir Next Regular"/>
              <a:buChar char="▸"/>
              <a:defRPr sz="4800">
                <a:solidFill>
                  <a:srgbClr val="838787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2540000" indent="-635000" defTabSz="825500">
              <a:lnSpc>
                <a:spcPct val="90000"/>
              </a:lnSpc>
              <a:spcBef>
                <a:spcPts val="3900"/>
              </a:spcBef>
              <a:buClr>
                <a:srgbClr val="34A5DA"/>
              </a:buClr>
              <a:buSzPct val="125000"/>
              <a:buFont typeface="Avenir Next Regular"/>
              <a:buChar char="▸"/>
              <a:defRPr sz="4800">
                <a:solidFill>
                  <a:srgbClr val="838787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3175000" indent="-635000" defTabSz="825500">
              <a:lnSpc>
                <a:spcPct val="90000"/>
              </a:lnSpc>
              <a:spcBef>
                <a:spcPts val="3900"/>
              </a:spcBef>
              <a:buClr>
                <a:srgbClr val="34A5DA"/>
              </a:buClr>
              <a:buSzPct val="125000"/>
              <a:buFont typeface="Avenir Next Regular"/>
              <a:buChar char="▸"/>
              <a:defRPr sz="4800">
                <a:solidFill>
                  <a:srgbClr val="838787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7" name="Slide Number"/>
          <p:cNvSpPr txBox="1"/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962" y="12753574"/>
            <a:ext cx="749923" cy="749923"/>
          </a:xfrm>
          <a:prstGeom prst="rect">
            <a:avLst/>
          </a:prstGeom>
          <a:ln w="12700">
            <a:miter lim="400000"/>
          </a:ln>
        </p:spPr>
      </p:pic>
      <p:sp>
        <p:nvSpPr>
          <p:cNvPr id="1095" name="Slide Number"/>
          <p:cNvSpPr txBox="1"/>
          <p:nvPr>
            <p:ph type="sldNum" sz="quarter" idx="2"/>
          </p:nvPr>
        </p:nvSpPr>
        <p:spPr>
          <a:xfrm>
            <a:off x="11785599" y="12311379"/>
            <a:ext cx="5689601" cy="8026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2D2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Title Text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algn="l" defTabSz="825500">
              <a:lnSpc>
                <a:spcPct val="80000"/>
              </a:lnSpc>
              <a:defRPr baseline="-5747" cap="all" spc="174" sz="8700">
                <a:solidFill>
                  <a:srgbClr val="34A5DA"/>
                </a:solidFill>
                <a:effectLst>
                  <a:outerShdw sx="100000" sy="100000" kx="0" ky="0" algn="b" rotWithShape="0" blurRad="152400" dist="304800" dir="18900000">
                    <a:srgbClr val="FF968D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03" name="Slide Number"/>
          <p:cNvSpPr txBox="1"/>
          <p:nvPr>
            <p:ph type="sldNum" sz="quarter" idx="2"/>
          </p:nvPr>
        </p:nvSpPr>
        <p:spPr>
          <a:xfrm>
            <a:off x="22975713" y="609600"/>
            <a:ext cx="637135" cy="723900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93C7B"/>
          </a:solidFill>
          <a:ln w="25400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</a:defRPr>
            </a:pPr>
          </a:p>
        </p:txBody>
      </p:sp>
      <p:pic>
        <p:nvPicPr>
          <p:cNvPr id="1111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650"/>
          <a:stretch>
            <a:fillRect/>
          </a:stretch>
        </p:blipFill>
        <p:spPr>
          <a:xfrm>
            <a:off x="30103" y="-30099"/>
            <a:ext cx="24384001" cy="137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2" name="Body Level One…"/>
          <p:cNvSpPr txBox="1"/>
          <p:nvPr>
            <p:ph type="body" idx="1"/>
          </p:nvPr>
        </p:nvSpPr>
        <p:spPr>
          <a:xfrm>
            <a:off x="4625426" y="2648674"/>
            <a:ext cx="19507551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3" name="Title Text"/>
          <p:cNvSpPr txBox="1"/>
          <p:nvPr>
            <p:ph type="title"/>
          </p:nvPr>
        </p:nvSpPr>
        <p:spPr>
          <a:xfrm>
            <a:off x="829738" y="299202"/>
            <a:ext cx="23303239" cy="26511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b="1" sz="9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114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2914" y="10808096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Rectangle 14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00984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</a:defRPr>
            </a:pPr>
          </a:p>
        </p:txBody>
      </p:sp>
      <p:pic>
        <p:nvPicPr>
          <p:cNvPr id="1123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23765" y="-1"/>
            <a:ext cx="2006023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4" name="Body Level One…"/>
          <p:cNvSpPr txBox="1"/>
          <p:nvPr>
            <p:ph type="body" idx="1"/>
          </p:nvPr>
        </p:nvSpPr>
        <p:spPr>
          <a:xfrm>
            <a:off x="4323765" y="2705229"/>
            <a:ext cx="19507551" cy="1000210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1pPr>
            <a:lvl2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2pPr>
            <a:lvl3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3pPr>
            <a:lvl4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4pPr>
            <a:lvl5pPr>
              <a:spcBef>
                <a:spcPts val="1700"/>
              </a:spcBef>
              <a:defRPr b="1" sz="72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5" name="Title Text"/>
          <p:cNvSpPr txBox="1"/>
          <p:nvPr>
            <p:ph type="title"/>
          </p:nvPr>
        </p:nvSpPr>
        <p:spPr>
          <a:xfrm>
            <a:off x="528074" y="318055"/>
            <a:ext cx="21877869" cy="2651127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b="1" sz="96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126" name="gem bizlab blanc.png" descr="gem bizlab blanc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467" y="10855027"/>
            <a:ext cx="1409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defRPr sz="1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35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algn="l" defTabSz="825500">
              <a:lnSpc>
                <a:spcPct val="80000"/>
              </a:lnSpc>
              <a:defRPr cap="all" sz="30300">
                <a:solidFill>
                  <a:srgbClr val="34A5D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36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defTabSz="825500">
              <a:lnSpc>
                <a:spcPct val="80000"/>
              </a:lnSpc>
              <a:spcBef>
                <a:spcPts val="3200"/>
              </a:spcBef>
              <a:defRPr cap="all" sz="77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228600" defTabSz="825500">
              <a:lnSpc>
                <a:spcPct val="80000"/>
              </a:lnSpc>
              <a:spcBef>
                <a:spcPts val="3200"/>
              </a:spcBef>
              <a:defRPr cap="all" sz="77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457200" defTabSz="825500">
              <a:lnSpc>
                <a:spcPct val="80000"/>
              </a:lnSpc>
              <a:spcBef>
                <a:spcPts val="3200"/>
              </a:spcBef>
              <a:defRPr cap="all" sz="77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685800" defTabSz="825500">
              <a:lnSpc>
                <a:spcPct val="80000"/>
              </a:lnSpc>
              <a:spcBef>
                <a:spcPts val="3200"/>
              </a:spcBef>
              <a:defRPr cap="all" sz="77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914400" defTabSz="825500">
              <a:lnSpc>
                <a:spcPct val="80000"/>
              </a:lnSpc>
              <a:spcBef>
                <a:spcPts val="3200"/>
              </a:spcBef>
              <a:defRPr cap="all" sz="7700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7" name="Slide Number"/>
          <p:cNvSpPr txBox="1"/>
          <p:nvPr>
            <p:ph type="sldNum" sz="quarter" idx="2"/>
          </p:nvPr>
        </p:nvSpPr>
        <p:spPr>
          <a:xfrm>
            <a:off x="22943570" y="584200"/>
            <a:ext cx="622846" cy="62004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825500">
              <a:lnSpc>
                <a:spcPct val="80000"/>
              </a:lnSpc>
              <a:defRPr sz="3600">
                <a:solidFill>
                  <a:srgbClr val="83878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Title Text"/>
          <p:cNvSpPr txBox="1"/>
          <p:nvPr>
            <p:ph type="title"/>
          </p:nvPr>
        </p:nvSpPr>
        <p:spPr>
          <a:xfrm>
            <a:off x="-1" y="-1"/>
            <a:ext cx="24499106" cy="1022492"/>
          </a:xfrm>
          <a:prstGeom prst="rect">
            <a:avLst/>
          </a:prstGeom>
          <a:solidFill>
            <a:srgbClr val="000000"/>
          </a:solidFill>
        </p:spPr>
        <p:txBody>
          <a:bodyPr lIns="0" tIns="0" rIns="0" bIns="0" anchor="t">
            <a:normAutofit fontScale="100000" lnSpcReduction="0"/>
          </a:bodyPr>
          <a:lstStyle>
            <a:lvl1pPr algn="l">
              <a:defRPr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45" name="Rectangle 7"/>
          <p:cNvSpPr/>
          <p:nvPr/>
        </p:nvSpPr>
        <p:spPr>
          <a:xfrm>
            <a:off x="8280031" y="2411935"/>
            <a:ext cx="151196" cy="1084125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46" name="Rectangle 8"/>
          <p:cNvSpPr/>
          <p:nvPr/>
        </p:nvSpPr>
        <p:spPr>
          <a:xfrm>
            <a:off x="16412184" y="2433970"/>
            <a:ext cx="151195" cy="1084125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49" name="Titre 1"/>
          <p:cNvGrpSpPr/>
          <p:nvPr/>
        </p:nvGrpSpPr>
        <p:grpSpPr>
          <a:xfrm>
            <a:off x="-1" y="1022490"/>
            <a:ext cx="24499106" cy="1136817"/>
            <a:chOff x="0" y="0"/>
            <a:chExt cx="24499104" cy="1136816"/>
          </a:xfrm>
        </p:grpSpPr>
        <p:sp>
          <p:nvSpPr>
            <p:cNvPr id="1147" name="Rectangle"/>
            <p:cNvSpPr/>
            <p:nvPr/>
          </p:nvSpPr>
          <p:spPr>
            <a:xfrm>
              <a:off x="-1" y="-1"/>
              <a:ext cx="24499106" cy="113681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 sz="96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1148" name="MUST            SHOULD            COULD"/>
            <p:cNvSpPr txBox="1"/>
            <p:nvPr/>
          </p:nvSpPr>
          <p:spPr>
            <a:xfrm>
              <a:off x="-1" y="-1"/>
              <a:ext cx="24499106" cy="11049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64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lvl1pPr>
            </a:lstStyle>
            <a:p>
              <a:pPr/>
              <a:r>
                <a:t>        MUST		          SHOULD	       	   COULD</a:t>
              </a:r>
            </a:p>
          </p:txBody>
        </p:sp>
      </p:grpSp>
      <p:sp>
        <p:nvSpPr>
          <p:cNvPr id="1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ERS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Title Text"/>
          <p:cNvSpPr txBox="1"/>
          <p:nvPr>
            <p:ph type="title"/>
          </p:nvPr>
        </p:nvSpPr>
        <p:spPr>
          <a:xfrm>
            <a:off x="-88388" y="-10457"/>
            <a:ext cx="24499106" cy="1368823"/>
          </a:xfrm>
          <a:prstGeom prst="rect">
            <a:avLst/>
          </a:prstGeom>
          <a:solidFill>
            <a:srgbClr val="000000"/>
          </a:solidFill>
        </p:spPr>
        <p:txBody>
          <a:bodyPr lIns="0" tIns="0" rIns="0" bIns="0">
            <a:normAutofit fontScale="100000" lnSpcReduction="0"/>
          </a:bodyPr>
          <a:lstStyle>
            <a:lvl1pPr algn="l">
              <a:defRPr sz="72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8" name="Body Level One…"/>
          <p:cNvSpPr txBox="1"/>
          <p:nvPr>
            <p:ph type="body" sz="quarter" idx="1"/>
          </p:nvPr>
        </p:nvSpPr>
        <p:spPr>
          <a:xfrm>
            <a:off x="1031306" y="10244808"/>
            <a:ext cx="6482780" cy="30871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  <a:lvl2pPr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2pPr>
            <a:lvl3pPr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3pPr>
            <a:lvl4pPr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4pPr>
            <a:lvl5pPr>
              <a:spcBef>
                <a:spcPts val="800"/>
              </a:spcBef>
              <a:defRPr sz="3400">
                <a:solidFill>
                  <a:srgbClr val="26262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9" name="Rectangle 7"/>
          <p:cNvSpPr/>
          <p:nvPr/>
        </p:nvSpPr>
        <p:spPr>
          <a:xfrm>
            <a:off x="8280031" y="1905157"/>
            <a:ext cx="151196" cy="1084125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160" name="Rectangle 8"/>
          <p:cNvSpPr/>
          <p:nvPr/>
        </p:nvSpPr>
        <p:spPr>
          <a:xfrm>
            <a:off x="16412184" y="1905157"/>
            <a:ext cx="151195" cy="1084125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167" name="Grouper 25"/>
          <p:cNvGrpSpPr/>
          <p:nvPr/>
        </p:nvGrpSpPr>
        <p:grpSpPr>
          <a:xfrm>
            <a:off x="16930586" y="1719373"/>
            <a:ext cx="6662042" cy="2240862"/>
            <a:chOff x="0" y="0"/>
            <a:chExt cx="6662040" cy="2240861"/>
          </a:xfrm>
        </p:grpSpPr>
        <p:sp>
          <p:nvSpPr>
            <p:cNvPr id="1161" name="ZoneTexte 24"/>
            <p:cNvSpPr/>
            <p:nvPr/>
          </p:nvSpPr>
          <p:spPr>
            <a:xfrm>
              <a:off x="6498331" y="1024557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600">
                  <a:solidFill>
                    <a:srgbClr val="002060"/>
                  </a:solidFill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1162" name="ZoneTexte 23"/>
            <p:cNvSpPr/>
            <p:nvPr/>
          </p:nvSpPr>
          <p:spPr>
            <a:xfrm>
              <a:off x="255266" y="970861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>
                  <a:solidFill>
                    <a:srgbClr val="002060"/>
                  </a:solidFill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1163" name="ZoneTexte 12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3200">
                  <a:solidFill>
                    <a:srgbClr val="002060"/>
                  </a:solidFill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Revenus</a:t>
              </a:r>
            </a:p>
          </p:txBody>
        </p:sp>
        <p:sp>
          <p:nvSpPr>
            <p:cNvPr id="1164" name="Connecteur droit 16"/>
            <p:cNvSpPr/>
            <p:nvPr/>
          </p:nvSpPr>
          <p:spPr>
            <a:xfrm>
              <a:off x="329765" y="978511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5" name="Connecteur droit 17"/>
            <p:cNvSpPr/>
            <p:nvPr/>
          </p:nvSpPr>
          <p:spPr>
            <a:xfrm flipH="1">
              <a:off x="331457" y="847751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66" name="Connecteur droit 22"/>
            <p:cNvSpPr/>
            <p:nvPr/>
          </p:nvSpPr>
          <p:spPr>
            <a:xfrm>
              <a:off x="6604055" y="847751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74" name="Grouper 26"/>
          <p:cNvGrpSpPr/>
          <p:nvPr/>
        </p:nvGrpSpPr>
        <p:grpSpPr>
          <a:xfrm>
            <a:off x="16919226" y="3648111"/>
            <a:ext cx="6662041" cy="2261855"/>
            <a:chOff x="0" y="0"/>
            <a:chExt cx="6662040" cy="2261853"/>
          </a:xfrm>
        </p:grpSpPr>
        <p:sp>
          <p:nvSpPr>
            <p:cNvPr id="1168" name="ZoneTexte 27"/>
            <p:cNvSpPr/>
            <p:nvPr/>
          </p:nvSpPr>
          <p:spPr>
            <a:xfrm>
              <a:off x="6498331" y="1045549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1169" name="ZoneTexte 28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1170" name="ZoneTexte 29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32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Ville</a:t>
              </a:r>
            </a:p>
          </p:txBody>
        </p:sp>
        <p:sp>
          <p:nvSpPr>
            <p:cNvPr id="1171" name="Connecteur droit 30"/>
            <p:cNvSpPr/>
            <p:nvPr/>
          </p:nvSpPr>
          <p:spPr>
            <a:xfrm>
              <a:off x="329765" y="999503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2" name="Connecteur droit 31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3" name="Connecteur droit 32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81" name="Grouper 35"/>
          <p:cNvGrpSpPr/>
          <p:nvPr/>
        </p:nvGrpSpPr>
        <p:grpSpPr>
          <a:xfrm>
            <a:off x="16917185" y="5508845"/>
            <a:ext cx="6662042" cy="2303838"/>
            <a:chOff x="0" y="0"/>
            <a:chExt cx="6662040" cy="2303837"/>
          </a:xfrm>
        </p:grpSpPr>
        <p:sp>
          <p:nvSpPr>
            <p:cNvPr id="1175" name="ZoneTexte 36"/>
            <p:cNvSpPr/>
            <p:nvPr/>
          </p:nvSpPr>
          <p:spPr>
            <a:xfrm>
              <a:off x="6498331" y="1087533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1176" name="ZoneTexte 37"/>
            <p:cNvSpPr/>
            <p:nvPr/>
          </p:nvSpPr>
          <p:spPr>
            <a:xfrm>
              <a:off x="255266" y="1033837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1177" name="ZoneTexte 38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32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Fréquences</a:t>
              </a:r>
            </a:p>
          </p:txBody>
        </p:sp>
        <p:sp>
          <p:nvSpPr>
            <p:cNvPr id="1178" name="Connecteur droit 39"/>
            <p:cNvSpPr/>
            <p:nvPr/>
          </p:nvSpPr>
          <p:spPr>
            <a:xfrm>
              <a:off x="329765" y="1041487"/>
              <a:ext cx="6253239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79" name="Connecteur droit 40"/>
            <p:cNvSpPr/>
            <p:nvPr/>
          </p:nvSpPr>
          <p:spPr>
            <a:xfrm flipH="1">
              <a:off x="331457" y="910727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0" name="Connecteur droit 41"/>
            <p:cNvSpPr/>
            <p:nvPr/>
          </p:nvSpPr>
          <p:spPr>
            <a:xfrm>
              <a:off x="6604055" y="910727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88" name="Grouper 42"/>
          <p:cNvGrpSpPr/>
          <p:nvPr/>
        </p:nvGrpSpPr>
        <p:grpSpPr>
          <a:xfrm>
            <a:off x="16905826" y="7479567"/>
            <a:ext cx="6662041" cy="2282846"/>
            <a:chOff x="0" y="0"/>
            <a:chExt cx="6662039" cy="2282845"/>
          </a:xfrm>
        </p:grpSpPr>
        <p:sp>
          <p:nvSpPr>
            <p:cNvPr id="1182" name="ZoneTexte 43"/>
            <p:cNvSpPr/>
            <p:nvPr/>
          </p:nvSpPr>
          <p:spPr>
            <a:xfrm>
              <a:off x="6498330" y="1066541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1183" name="ZoneTexte 44"/>
            <p:cNvSpPr/>
            <p:nvPr/>
          </p:nvSpPr>
          <p:spPr>
            <a:xfrm>
              <a:off x="255266" y="101284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1184" name="ZoneTexte 45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32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Niveau Technique</a:t>
              </a:r>
            </a:p>
          </p:txBody>
        </p:sp>
        <p:sp>
          <p:nvSpPr>
            <p:cNvPr id="1185" name="Connecteur droit 46"/>
            <p:cNvSpPr/>
            <p:nvPr/>
          </p:nvSpPr>
          <p:spPr>
            <a:xfrm>
              <a:off x="329765" y="1020495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6" name="Connecteur droit 47"/>
            <p:cNvSpPr/>
            <p:nvPr/>
          </p:nvSpPr>
          <p:spPr>
            <a:xfrm flipH="1">
              <a:off x="331457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87" name="Connecteur droit 48"/>
            <p:cNvSpPr/>
            <p:nvPr/>
          </p:nvSpPr>
          <p:spPr>
            <a:xfrm>
              <a:off x="6604055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195" name="Grouper 51"/>
          <p:cNvGrpSpPr/>
          <p:nvPr/>
        </p:nvGrpSpPr>
        <p:grpSpPr>
          <a:xfrm>
            <a:off x="16903783" y="9403277"/>
            <a:ext cx="6662042" cy="2261854"/>
            <a:chOff x="0" y="0"/>
            <a:chExt cx="6662040" cy="2261853"/>
          </a:xfrm>
        </p:grpSpPr>
        <p:sp>
          <p:nvSpPr>
            <p:cNvPr id="1189" name="ZoneTexte 52"/>
            <p:cNvSpPr/>
            <p:nvPr/>
          </p:nvSpPr>
          <p:spPr>
            <a:xfrm>
              <a:off x="6498331" y="1045549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1190" name="ZoneTexte 53"/>
            <p:cNvSpPr/>
            <p:nvPr/>
          </p:nvSpPr>
          <p:spPr>
            <a:xfrm>
              <a:off x="255266" y="991853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1191" name="ZoneTexte 54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32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Usage mobile</a:t>
              </a:r>
            </a:p>
          </p:txBody>
        </p:sp>
        <p:sp>
          <p:nvSpPr>
            <p:cNvPr id="1192" name="Connecteur droit 55"/>
            <p:cNvSpPr/>
            <p:nvPr/>
          </p:nvSpPr>
          <p:spPr>
            <a:xfrm>
              <a:off x="329765" y="999503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3" name="Connecteur droit 56"/>
            <p:cNvSpPr/>
            <p:nvPr/>
          </p:nvSpPr>
          <p:spPr>
            <a:xfrm flipH="1">
              <a:off x="331457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194" name="Connecteur droit 57"/>
            <p:cNvSpPr/>
            <p:nvPr/>
          </p:nvSpPr>
          <p:spPr>
            <a:xfrm>
              <a:off x="6604055" y="868743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202" name="Grouper 58"/>
          <p:cNvGrpSpPr/>
          <p:nvPr/>
        </p:nvGrpSpPr>
        <p:grpSpPr>
          <a:xfrm>
            <a:off x="16892426" y="11332016"/>
            <a:ext cx="6662041" cy="2282847"/>
            <a:chOff x="0" y="0"/>
            <a:chExt cx="6662040" cy="2282845"/>
          </a:xfrm>
        </p:grpSpPr>
        <p:sp>
          <p:nvSpPr>
            <p:cNvPr id="1196" name="ZoneTexte 59"/>
            <p:cNvSpPr/>
            <p:nvPr/>
          </p:nvSpPr>
          <p:spPr>
            <a:xfrm>
              <a:off x="6498331" y="1066541"/>
              <a:ext cx="16371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6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1197" name="ZoneTexte 60"/>
            <p:cNvSpPr/>
            <p:nvPr/>
          </p:nvSpPr>
          <p:spPr>
            <a:xfrm>
              <a:off x="255266" y="1012845"/>
              <a:ext cx="1270001" cy="1270001"/>
            </a:xfrm>
            <a:prstGeom prst="lin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0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-</a:t>
              </a:r>
            </a:p>
          </p:txBody>
        </p:sp>
        <p:sp>
          <p:nvSpPr>
            <p:cNvPr id="1198" name="ZoneTexte 61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3200">
                  <a:latin typeface="+mj-lt"/>
                  <a:ea typeface="+mj-ea"/>
                  <a:cs typeface="+mj-cs"/>
                  <a:sym typeface="Open Sans Regular Regular"/>
                </a:defRPr>
              </a:lvl1pPr>
            </a:lstStyle>
            <a:p>
              <a:pPr/>
              <a:r>
                <a:t>Know How</a:t>
              </a:r>
            </a:p>
          </p:txBody>
        </p:sp>
        <p:sp>
          <p:nvSpPr>
            <p:cNvPr id="1199" name="Connecteur droit 62"/>
            <p:cNvSpPr/>
            <p:nvPr/>
          </p:nvSpPr>
          <p:spPr>
            <a:xfrm>
              <a:off x="329765" y="1020495"/>
              <a:ext cx="6253238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0" name="Connecteur droit 63"/>
            <p:cNvSpPr/>
            <p:nvPr/>
          </p:nvSpPr>
          <p:spPr>
            <a:xfrm flipH="1">
              <a:off x="331457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201" name="Connecteur droit 64"/>
            <p:cNvSpPr/>
            <p:nvPr/>
          </p:nvSpPr>
          <p:spPr>
            <a:xfrm>
              <a:off x="6604055" y="889735"/>
              <a:ext cx="1" cy="264905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2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1.xml"/><Relationship Id="rId27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24.xml"/><Relationship Id="rId3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29.xml"/><Relationship Id="rId35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1.xml"/><Relationship Id="rId37" Type="http://schemas.openxmlformats.org/officeDocument/2006/relationships/slideLayout" Target="../slideLayouts/slideLayout32.xml"/><Relationship Id="rId38" Type="http://schemas.openxmlformats.org/officeDocument/2006/relationships/slideLayout" Target="../slideLayouts/slideLayout33.xml"/><Relationship Id="rId39" Type="http://schemas.openxmlformats.org/officeDocument/2006/relationships/slideLayout" Target="../slideLayouts/slideLayout34.xml"/><Relationship Id="rId4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38.xml"/><Relationship Id="rId44" Type="http://schemas.openxmlformats.org/officeDocument/2006/relationships/slideLayout" Target="../slideLayouts/slideLayout39.xml"/><Relationship Id="rId45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1.xml"/><Relationship Id="rId47" Type="http://schemas.openxmlformats.org/officeDocument/2006/relationships/slideLayout" Target="../slideLayouts/slideLayout42.xml"/><Relationship Id="rId48" Type="http://schemas.openxmlformats.org/officeDocument/2006/relationships/slideLayout" Target="../slideLayouts/slideLayout43.xml"/><Relationship Id="rId49" Type="http://schemas.openxmlformats.org/officeDocument/2006/relationships/slideLayout" Target="../slideLayouts/slideLayout44.xml"/><Relationship Id="rId50" Type="http://schemas.openxmlformats.org/officeDocument/2006/relationships/slideLayout" Target="../slideLayouts/slideLayout45.xml"/><Relationship Id="rId51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48.xml"/><Relationship Id="rId54" Type="http://schemas.openxmlformats.org/officeDocument/2006/relationships/slideLayout" Target="../slideLayouts/slideLayout49.xml"/><Relationship Id="rId55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2.xml"/><Relationship Id="rId58" Type="http://schemas.openxmlformats.org/officeDocument/2006/relationships/slideLayout" Target="../slideLayouts/slideLayout53.xml"/><Relationship Id="rId59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55.xml"/><Relationship Id="rId61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59.xml"/><Relationship Id="rId65" Type="http://schemas.openxmlformats.org/officeDocument/2006/relationships/slideLayout" Target="../slideLayouts/slideLayout60.xml"/><Relationship Id="rId66" Type="http://schemas.openxmlformats.org/officeDocument/2006/relationships/slideLayout" Target="../slideLayouts/slideLayout61.xml"/><Relationship Id="rId67" Type="http://schemas.openxmlformats.org/officeDocument/2006/relationships/slideLayout" Target="../slideLayouts/slideLayout62.xml"/><Relationship Id="rId68" Type="http://schemas.openxmlformats.org/officeDocument/2006/relationships/slideLayout" Target="../slideLayouts/slideLayout63.xml"/><Relationship Id="rId69" Type="http://schemas.openxmlformats.org/officeDocument/2006/relationships/slideLayout" Target="../slideLayouts/slideLayout64.xml"/><Relationship Id="rId70" Type="http://schemas.openxmlformats.org/officeDocument/2006/relationships/slideLayout" Target="../slideLayouts/slideLayout65.xml"/><Relationship Id="rId71" Type="http://schemas.openxmlformats.org/officeDocument/2006/relationships/slideLayout" Target="../slideLayouts/slideLayout66.xml"/><Relationship Id="rId72" Type="http://schemas.openxmlformats.org/officeDocument/2006/relationships/slideLayout" Target="../slideLayouts/slideLayout67.xml"/><Relationship Id="rId73" Type="http://schemas.openxmlformats.org/officeDocument/2006/relationships/slideLayout" Target="../slideLayouts/slideLayout68.xml"/><Relationship Id="rId74" Type="http://schemas.openxmlformats.org/officeDocument/2006/relationships/slideLayout" Target="../slideLayouts/slideLayout69.xml"/><Relationship Id="rId75" Type="http://schemas.openxmlformats.org/officeDocument/2006/relationships/slideLayout" Target="../slideLayouts/slideLayout70.xml"/><Relationship Id="rId76" Type="http://schemas.openxmlformats.org/officeDocument/2006/relationships/slideLayout" Target="../slideLayouts/slideLayout71.xml"/><Relationship Id="rId77" Type="http://schemas.openxmlformats.org/officeDocument/2006/relationships/slideLayout" Target="../slideLayouts/slideLayout72.xml"/><Relationship Id="rId78" Type="http://schemas.openxmlformats.org/officeDocument/2006/relationships/slideLayout" Target="../slideLayouts/slideLayout73.xml"/><Relationship Id="rId79" Type="http://schemas.openxmlformats.org/officeDocument/2006/relationships/slideLayout" Target="../slideLayouts/slideLayout74.xml"/><Relationship Id="rId80" Type="http://schemas.openxmlformats.org/officeDocument/2006/relationships/slideLayout" Target="../slideLayouts/slideLayout75.xml"/><Relationship Id="rId81" Type="http://schemas.openxmlformats.org/officeDocument/2006/relationships/slideLayout" Target="../slideLayouts/slideLayout76.xml"/><Relationship Id="rId82" Type="http://schemas.openxmlformats.org/officeDocument/2006/relationships/slideLayout" Target="../slideLayouts/slideLayout77.xml"/><Relationship Id="rId83" Type="http://schemas.openxmlformats.org/officeDocument/2006/relationships/slideLayout" Target="../slideLayouts/slideLayout78.xml"/><Relationship Id="rId84" Type="http://schemas.openxmlformats.org/officeDocument/2006/relationships/slideLayout" Target="../slideLayouts/slideLayout79.xml"/><Relationship Id="rId85" Type="http://schemas.openxmlformats.org/officeDocument/2006/relationships/slideLayout" Target="../slideLayouts/slideLayout80.xml"/><Relationship Id="rId86" Type="http://schemas.openxmlformats.org/officeDocument/2006/relationships/slideLayout" Target="../slideLayouts/slideLayout81.xml"/><Relationship Id="rId87" Type="http://schemas.openxmlformats.org/officeDocument/2006/relationships/slideLayout" Target="../slideLayouts/slideLayout82.xml"/><Relationship Id="rId88" Type="http://schemas.openxmlformats.org/officeDocument/2006/relationships/slideLayout" Target="../slideLayouts/slideLayout83.xml"/><Relationship Id="rId89" Type="http://schemas.openxmlformats.org/officeDocument/2006/relationships/slideLayout" Target="../slideLayouts/slideLayout84.xml"/><Relationship Id="rId90" Type="http://schemas.openxmlformats.org/officeDocument/2006/relationships/slideLayout" Target="../slideLayouts/slideLayout85.xml"/><Relationship Id="rId91" Type="http://schemas.openxmlformats.org/officeDocument/2006/relationships/slideLayout" Target="../slideLayouts/slideLayout86.xml"/><Relationship Id="rId92" Type="http://schemas.openxmlformats.org/officeDocument/2006/relationships/slideLayout" Target="../slideLayouts/slideLayout87.xml"/><Relationship Id="rId93" Type="http://schemas.openxmlformats.org/officeDocument/2006/relationships/slideLayout" Target="../slideLayouts/slideLayout88.xml"/><Relationship Id="rId94" Type="http://schemas.openxmlformats.org/officeDocument/2006/relationships/slideLayout" Target="../slideLayouts/slideLayout89.xml"/><Relationship Id="rId95" Type="http://schemas.openxmlformats.org/officeDocument/2006/relationships/slideLayout" Target="../slideLayouts/slideLayout90.xml"/><Relationship Id="rId96" Type="http://schemas.openxmlformats.org/officeDocument/2006/relationships/slideLayout" Target="../slideLayouts/slideLayout91.xml"/><Relationship Id="rId97" Type="http://schemas.openxmlformats.org/officeDocument/2006/relationships/slideLayout" Target="../slideLayouts/slideLayout92.xml"/><Relationship Id="rId98" Type="http://schemas.openxmlformats.org/officeDocument/2006/relationships/slideLayout" Target="../slideLayouts/slideLayout93.xml"/><Relationship Id="rId99" Type="http://schemas.openxmlformats.org/officeDocument/2006/relationships/slideLayout" Target="../slideLayouts/slideLayout94.xml"/><Relationship Id="rId100" Type="http://schemas.openxmlformats.org/officeDocument/2006/relationships/slideLayout" Target="../slideLayouts/slideLayout95.xml"/><Relationship Id="rId101" Type="http://schemas.openxmlformats.org/officeDocument/2006/relationships/slideLayout" Target="../slideLayouts/slideLayout96.xml"/><Relationship Id="rId102" Type="http://schemas.openxmlformats.org/officeDocument/2006/relationships/slideLayout" Target="../slideLayouts/slideLayout97.xml"/><Relationship Id="rId103" Type="http://schemas.openxmlformats.org/officeDocument/2006/relationships/slideLayout" Target="../slideLayouts/slideLayout98.xml"/><Relationship Id="rId104" Type="http://schemas.openxmlformats.org/officeDocument/2006/relationships/slideLayout" Target="../slideLayouts/slideLayout99.xml"/><Relationship Id="rId105" Type="http://schemas.openxmlformats.org/officeDocument/2006/relationships/slideLayout" Target="../slideLayouts/slideLayout100.xml"/><Relationship Id="rId106" Type="http://schemas.openxmlformats.org/officeDocument/2006/relationships/slideLayout" Target="../slideLayouts/slideLayout101.xml"/><Relationship Id="rId107" Type="http://schemas.openxmlformats.org/officeDocument/2006/relationships/slideLayout" Target="../slideLayouts/slideLayout102.xml"/><Relationship Id="rId108" Type="http://schemas.openxmlformats.org/officeDocument/2006/relationships/slideLayout" Target="../slideLayouts/slideLayout103.xml"/><Relationship Id="rId109" Type="http://schemas.openxmlformats.org/officeDocument/2006/relationships/slideLayout" Target="../slideLayouts/slideLayout104.xml"/><Relationship Id="rId110" Type="http://schemas.openxmlformats.org/officeDocument/2006/relationships/slideLayout" Target="../slideLayouts/slideLayout105.xml"/><Relationship Id="rId111" Type="http://schemas.openxmlformats.org/officeDocument/2006/relationships/slideLayout" Target="../slideLayouts/slideLayout106.xml"/><Relationship Id="rId112" Type="http://schemas.openxmlformats.org/officeDocument/2006/relationships/slideLayout" Target="../slideLayouts/slideLayout107.xml"/><Relationship Id="rId113" Type="http://schemas.openxmlformats.org/officeDocument/2006/relationships/slideLayout" Target="../slideLayouts/slideLayout108.xml"/><Relationship Id="rId114" Type="http://schemas.openxmlformats.org/officeDocument/2006/relationships/slideLayout" Target="../slideLayouts/slideLayout109.xml"/><Relationship Id="rId115" Type="http://schemas.openxmlformats.org/officeDocument/2006/relationships/slideLayout" Target="../slideLayouts/slideLayout110.xml"/><Relationship Id="rId116" Type="http://schemas.openxmlformats.org/officeDocument/2006/relationships/slideLayout" Target="../slideLayouts/slideLayout111.xml"/><Relationship Id="rId117" Type="http://schemas.openxmlformats.org/officeDocument/2006/relationships/slideLayout" Target="../slideLayouts/slideLayout112.xml"/><Relationship Id="rId118" Type="http://schemas.openxmlformats.org/officeDocument/2006/relationships/slideLayout" Target="../slideLayouts/slideLayout113.xml"/><Relationship Id="rId119" Type="http://schemas.openxmlformats.org/officeDocument/2006/relationships/slideLayout" Target="../slideLayouts/slideLayout114.xml"/><Relationship Id="rId120" Type="http://schemas.openxmlformats.org/officeDocument/2006/relationships/slideLayout" Target="../slideLayouts/slideLayout115.xml"/><Relationship Id="rId121" Type="http://schemas.openxmlformats.org/officeDocument/2006/relationships/slideLayout" Target="../slideLayouts/slideLayout116.xml"/><Relationship Id="rId122" Type="http://schemas.openxmlformats.org/officeDocument/2006/relationships/slideLayout" Target="../slideLayouts/slideLayout117.xml"/><Relationship Id="rId123" Type="http://schemas.openxmlformats.org/officeDocument/2006/relationships/slideLayout" Target="../slideLayouts/slideLayout118.xml"/><Relationship Id="rId124" Type="http://schemas.openxmlformats.org/officeDocument/2006/relationships/slideLayout" Target="../slideLayouts/slideLayout119.xml"/><Relationship Id="rId125" Type="http://schemas.openxmlformats.org/officeDocument/2006/relationships/slideLayout" Target="../slideLayouts/slideLayout120.xml"/><Relationship Id="rId126" Type="http://schemas.openxmlformats.org/officeDocument/2006/relationships/slideLayout" Target="../slideLayouts/slideLayout121.xml"/><Relationship Id="rId127" Type="http://schemas.openxmlformats.org/officeDocument/2006/relationships/slideLayout" Target="../slideLayouts/slideLayout122.xml"/><Relationship Id="rId128" Type="http://schemas.openxmlformats.org/officeDocument/2006/relationships/slideLayout" Target="../slideLayouts/slideLayout123.xml"/><Relationship Id="rId129" Type="http://schemas.openxmlformats.org/officeDocument/2006/relationships/slideLayout" Target="../slideLayouts/slideLayout124.xml"/><Relationship Id="rId130" Type="http://schemas.openxmlformats.org/officeDocument/2006/relationships/slideLayout" Target="../slideLayouts/slideLayout125.xml"/><Relationship Id="rId131" Type="http://schemas.openxmlformats.org/officeDocument/2006/relationships/slideLayout" Target="../slideLayouts/slideLayout126.xml"/><Relationship Id="rId132" Type="http://schemas.openxmlformats.org/officeDocument/2006/relationships/slideLayout" Target="../slideLayouts/slideLayout127.xml"/><Relationship Id="rId133" Type="http://schemas.openxmlformats.org/officeDocument/2006/relationships/slideLayout" Target="../slideLayouts/slideLayout128.xml"/><Relationship Id="rId134" Type="http://schemas.openxmlformats.org/officeDocument/2006/relationships/slideLayout" Target="../slideLayouts/slideLayout129.xml"/><Relationship Id="rId135" Type="http://schemas.openxmlformats.org/officeDocument/2006/relationships/slideLayout" Target="../slideLayouts/slideLayout130.xml"/><Relationship Id="rId136" Type="http://schemas.openxmlformats.org/officeDocument/2006/relationships/slideLayout" Target="../slideLayouts/slideLayout131.xml"/><Relationship Id="rId137" Type="http://schemas.openxmlformats.org/officeDocument/2006/relationships/slideLayout" Target="../slideLayouts/slideLayout132.xml"/><Relationship Id="rId138" Type="http://schemas.openxmlformats.org/officeDocument/2006/relationships/slideLayout" Target="../slideLayouts/slideLayout133.xml"/><Relationship Id="rId139" Type="http://schemas.openxmlformats.org/officeDocument/2006/relationships/slideLayout" Target="../slideLayouts/slideLayout134.xml"/><Relationship Id="rId140" Type="http://schemas.openxmlformats.org/officeDocument/2006/relationships/slideLayout" Target="../slideLayouts/slideLayout135.xml"/><Relationship Id="rId141" Type="http://schemas.openxmlformats.org/officeDocument/2006/relationships/slideLayout" Target="../slideLayouts/slideLayout136.xml"/><Relationship Id="rId142" Type="http://schemas.openxmlformats.org/officeDocument/2006/relationships/slideLayout" Target="../slideLayouts/slideLayout137.xml"/><Relationship Id="rId143" Type="http://schemas.openxmlformats.org/officeDocument/2006/relationships/slideLayout" Target="../slideLayouts/slideLayout138.xml"/><Relationship Id="rId144" Type="http://schemas.openxmlformats.org/officeDocument/2006/relationships/slideLayout" Target="../slideLayouts/slideLayout139.xml"/><Relationship Id="rId145" Type="http://schemas.openxmlformats.org/officeDocument/2006/relationships/slideLayout" Target="../slideLayouts/slideLayout140.xml"/><Relationship Id="rId146" Type="http://schemas.openxmlformats.org/officeDocument/2006/relationships/slideLayout" Target="../slideLayouts/slideLayout141.xml"/><Relationship Id="rId147" Type="http://schemas.openxmlformats.org/officeDocument/2006/relationships/slideLayout" Target="../slideLayouts/slideLayout142.xml"/><Relationship Id="rId148" Type="http://schemas.openxmlformats.org/officeDocument/2006/relationships/slideLayout" Target="../slideLayouts/slideLayout143.xml"/><Relationship Id="rId149" Type="http://schemas.openxmlformats.org/officeDocument/2006/relationships/slideLayout" Target="../slideLayouts/slideLayout144.xml"/><Relationship Id="rId150" Type="http://schemas.openxmlformats.org/officeDocument/2006/relationships/slideLayout" Target="../slideLayouts/slideLayout145.xml"/><Relationship Id="rId151" Type="http://schemas.openxmlformats.org/officeDocument/2006/relationships/slideLayout" Target="../slideLayouts/slideLayout146.xml"/><Relationship Id="rId152" Type="http://schemas.openxmlformats.org/officeDocument/2006/relationships/slideLayout" Target="../slideLayouts/slideLayout147.xml"/><Relationship Id="rId153" Type="http://schemas.openxmlformats.org/officeDocument/2006/relationships/slideLayout" Target="../slideLayouts/slideLayout148.xml"/><Relationship Id="rId154" Type="http://schemas.openxmlformats.org/officeDocument/2006/relationships/slideLayout" Target="../slideLayouts/slideLayout149.xml"/><Relationship Id="rId155" Type="http://schemas.openxmlformats.org/officeDocument/2006/relationships/slideLayout" Target="../slideLayouts/slideLayout150.xml"/><Relationship Id="rId156" Type="http://schemas.openxmlformats.org/officeDocument/2006/relationships/slideLayout" Target="../slideLayouts/slideLayout151.xml"/><Relationship Id="rId157" Type="http://schemas.openxmlformats.org/officeDocument/2006/relationships/slideLayout" Target="../slideLayouts/slideLayout152.xml"/><Relationship Id="rId158" Type="http://schemas.openxmlformats.org/officeDocument/2006/relationships/slideLayout" Target="../slideLayouts/slideLayout153.xml"/><Relationship Id="rId159" Type="http://schemas.openxmlformats.org/officeDocument/2006/relationships/slideLayout" Target="../slideLayouts/slideLayout154.xml"/><Relationship Id="rId160" Type="http://schemas.openxmlformats.org/officeDocument/2006/relationships/slideLayout" Target="../slideLayouts/slideLayout155.xml"/><Relationship Id="rId161" Type="http://schemas.openxmlformats.org/officeDocument/2006/relationships/slideLayout" Target="../slideLayouts/slideLayout156.xml"/><Relationship Id="rId162" Type="http://schemas.openxmlformats.org/officeDocument/2006/relationships/slideLayout" Target="../slideLayouts/slideLayout157.xml"/><Relationship Id="rId163" Type="http://schemas.openxmlformats.org/officeDocument/2006/relationships/slideLayout" Target="../slideLayouts/slideLayout158.xml"/><Relationship Id="rId164" Type="http://schemas.openxmlformats.org/officeDocument/2006/relationships/slideLayout" Target="../slideLayouts/slideLayout159.xml"/><Relationship Id="rId165" Type="http://schemas.openxmlformats.org/officeDocument/2006/relationships/slideLayout" Target="../slideLayouts/slideLayout160.xml"/><Relationship Id="rId166" Type="http://schemas.openxmlformats.org/officeDocument/2006/relationships/slideLayout" Target="../slideLayouts/slideLayout161.xml"/><Relationship Id="rId167" Type="http://schemas.openxmlformats.org/officeDocument/2006/relationships/slideLayout" Target="../slideLayouts/slideLayout162.xml"/><Relationship Id="rId168" Type="http://schemas.openxmlformats.org/officeDocument/2006/relationships/slideLayout" Target="../slideLayouts/slideLayout163.xml"/><Relationship Id="rId169" Type="http://schemas.openxmlformats.org/officeDocument/2006/relationships/slideLayout" Target="../slideLayouts/slideLayout164.xml"/><Relationship Id="rId170" Type="http://schemas.openxmlformats.org/officeDocument/2006/relationships/slideLayout" Target="../slideLayouts/slideLayout165.xml"/><Relationship Id="rId171" Type="http://schemas.openxmlformats.org/officeDocument/2006/relationships/slideLayout" Target="../slideLayouts/slideLayout166.xml"/><Relationship Id="rId172" Type="http://schemas.openxmlformats.org/officeDocument/2006/relationships/slideLayout" Target="../slideLayouts/slideLayout167.xml"/><Relationship Id="rId173" Type="http://schemas.openxmlformats.org/officeDocument/2006/relationships/slideLayout" Target="../slideLayouts/slideLayout168.xml"/><Relationship Id="rId174" Type="http://schemas.openxmlformats.org/officeDocument/2006/relationships/slideLayout" Target="../slideLayouts/slideLayout169.xml"/><Relationship Id="rId175" Type="http://schemas.openxmlformats.org/officeDocument/2006/relationships/slideLayout" Target="../slideLayouts/slideLayout170.xml"/><Relationship Id="rId176" Type="http://schemas.openxmlformats.org/officeDocument/2006/relationships/slideLayout" Target="../slideLayouts/slideLayout171.xml"/><Relationship Id="rId177" Type="http://schemas.openxmlformats.org/officeDocument/2006/relationships/slideLayout" Target="../slideLayouts/slideLayout172.xml"/><Relationship Id="rId178" Type="http://schemas.openxmlformats.org/officeDocument/2006/relationships/slideLayout" Target="../slideLayouts/slideLayout173.xml"/><Relationship Id="rId179" Type="http://schemas.openxmlformats.org/officeDocument/2006/relationships/slideLayout" Target="../slideLayouts/slideLayout174.xml"/><Relationship Id="rId180" Type="http://schemas.openxmlformats.org/officeDocument/2006/relationships/slideLayout" Target="../slideLayouts/slideLayout175.xml"/><Relationship Id="rId181" Type="http://schemas.openxmlformats.org/officeDocument/2006/relationships/slideLayout" Target="../slideLayouts/slideLayout176.xml"/><Relationship Id="rId182" Type="http://schemas.openxmlformats.org/officeDocument/2006/relationships/slideLayout" Target="../slideLayouts/slideLayout177.xml"/><Relationship Id="rId183" Type="http://schemas.openxmlformats.org/officeDocument/2006/relationships/slideLayout" Target="../slideLayouts/slideLayout178.xml"/><Relationship Id="rId184" Type="http://schemas.openxmlformats.org/officeDocument/2006/relationships/slideLayout" Target="../slideLayouts/slideLayout179.xml"/><Relationship Id="rId185" Type="http://schemas.openxmlformats.org/officeDocument/2006/relationships/slideLayout" Target="../slideLayouts/slideLayout180.xml"/><Relationship Id="rId186" Type="http://schemas.openxmlformats.org/officeDocument/2006/relationships/slideLayout" Target="../slideLayouts/slideLayout181.xml"/><Relationship Id="rId187" Type="http://schemas.openxmlformats.org/officeDocument/2006/relationships/slideLayout" Target="../slideLayouts/slideLayout182.xml"/><Relationship Id="rId188" Type="http://schemas.openxmlformats.org/officeDocument/2006/relationships/slideLayout" Target="../slideLayouts/slideLayout183.xml"/><Relationship Id="rId189" Type="http://schemas.openxmlformats.org/officeDocument/2006/relationships/slideLayout" Target="../slideLayouts/slideLayout18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/>
        </p:nvSpPr>
        <p:spPr>
          <a:xfrm>
            <a:off x="-44067" y="-67470"/>
            <a:ext cx="24472135" cy="13770770"/>
          </a:xfrm>
          <a:prstGeom prst="rect">
            <a:avLst/>
          </a:prstGeom>
          <a:solidFill>
            <a:srgbClr val="0091D1"/>
          </a:solidFill>
          <a:ln w="25400">
            <a:solidFill>
              <a:srgbClr val="3092B9"/>
            </a:solidFill>
          </a:ln>
        </p:spPr>
        <p:txBody>
          <a:bodyPr lIns="121919" tIns="121919" rIns="121919" bIns="121919" anchor="ctr"/>
          <a:lstStyle/>
          <a:p>
            <a:pPr algn="ctr">
              <a:defRPr sz="3400">
                <a:solidFill>
                  <a:srgbClr val="FFFFFF"/>
                </a:solidFill>
              </a:defRPr>
            </a:pPr>
          </a:p>
        </p:txBody>
      </p:sp>
      <p:pic>
        <p:nvPicPr>
          <p:cNvPr id="3" name="Image 13" descr="Imag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9941"/>
          <a:stretch>
            <a:fillRect/>
          </a:stretch>
        </p:blipFill>
        <p:spPr>
          <a:xfrm>
            <a:off x="-28740" y="12271"/>
            <a:ext cx="24481366" cy="13758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53196" y="-1"/>
            <a:ext cx="12322631" cy="2019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735295" y="12257104"/>
            <a:ext cx="6610097" cy="1427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em bizlab blanc.png" descr="gem bizlab blanc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3136" y="10217567"/>
            <a:ext cx="1821231" cy="326508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/>
          <p:cNvSpPr txBox="1"/>
          <p:nvPr>
            <p:ph type="title"/>
          </p:nvPr>
        </p:nvSpPr>
        <p:spPr>
          <a:xfrm>
            <a:off x="1219199" y="184149"/>
            <a:ext cx="21945601" cy="30162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/>
          <a:lstStyle/>
          <a:p>
            <a:pPr/>
            <a:r>
              <a:t>Title Text</a:t>
            </a:r>
          </a:p>
        </p:txBody>
      </p:sp>
      <p:sp>
        <p:nvSpPr>
          <p:cNvPr id="8" name="Body Level One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Slide Number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  <p:sldLayoutId id="2147483675" r:id="rId32"/>
    <p:sldLayoutId id="2147483676" r:id="rId33"/>
    <p:sldLayoutId id="2147483677" r:id="rId34"/>
    <p:sldLayoutId id="2147483678" r:id="rId35"/>
    <p:sldLayoutId id="2147483679" r:id="rId36"/>
    <p:sldLayoutId id="2147483680" r:id="rId37"/>
    <p:sldLayoutId id="2147483681" r:id="rId38"/>
    <p:sldLayoutId id="2147483682" r:id="rId39"/>
    <p:sldLayoutId id="2147483683" r:id="rId40"/>
    <p:sldLayoutId id="2147483684" r:id="rId41"/>
    <p:sldLayoutId id="2147483685" r:id="rId42"/>
    <p:sldLayoutId id="2147483686" r:id="rId43"/>
    <p:sldLayoutId id="2147483687" r:id="rId44"/>
    <p:sldLayoutId id="2147483688" r:id="rId45"/>
    <p:sldLayoutId id="2147483689" r:id="rId46"/>
    <p:sldLayoutId id="2147483690" r:id="rId47"/>
    <p:sldLayoutId id="2147483691" r:id="rId48"/>
    <p:sldLayoutId id="2147483692" r:id="rId49"/>
    <p:sldLayoutId id="2147483693" r:id="rId50"/>
    <p:sldLayoutId id="2147483694" r:id="rId51"/>
    <p:sldLayoutId id="2147483695" r:id="rId52"/>
    <p:sldLayoutId id="2147483696" r:id="rId53"/>
    <p:sldLayoutId id="2147483697" r:id="rId54"/>
    <p:sldLayoutId id="2147483698" r:id="rId55"/>
    <p:sldLayoutId id="2147483699" r:id="rId56"/>
    <p:sldLayoutId id="2147483700" r:id="rId57"/>
    <p:sldLayoutId id="2147483701" r:id="rId58"/>
    <p:sldLayoutId id="2147483702" r:id="rId59"/>
    <p:sldLayoutId id="2147483703" r:id="rId60"/>
    <p:sldLayoutId id="2147483704" r:id="rId61"/>
    <p:sldLayoutId id="2147483705" r:id="rId62"/>
    <p:sldLayoutId id="2147483706" r:id="rId63"/>
    <p:sldLayoutId id="2147483707" r:id="rId64"/>
    <p:sldLayoutId id="2147483708" r:id="rId65"/>
    <p:sldLayoutId id="2147483709" r:id="rId66"/>
    <p:sldLayoutId id="2147483710" r:id="rId67"/>
    <p:sldLayoutId id="2147483711" r:id="rId68"/>
    <p:sldLayoutId id="2147483712" r:id="rId69"/>
    <p:sldLayoutId id="2147483713" r:id="rId70"/>
    <p:sldLayoutId id="2147483714" r:id="rId71"/>
    <p:sldLayoutId id="2147483715" r:id="rId72"/>
    <p:sldLayoutId id="2147483716" r:id="rId73"/>
    <p:sldLayoutId id="2147483717" r:id="rId74"/>
    <p:sldLayoutId id="2147483718" r:id="rId75"/>
    <p:sldLayoutId id="2147483719" r:id="rId76"/>
    <p:sldLayoutId id="2147483720" r:id="rId77"/>
    <p:sldLayoutId id="2147483721" r:id="rId78"/>
    <p:sldLayoutId id="2147483722" r:id="rId79"/>
    <p:sldLayoutId id="2147483723" r:id="rId80"/>
    <p:sldLayoutId id="2147483724" r:id="rId81"/>
    <p:sldLayoutId id="2147483725" r:id="rId82"/>
    <p:sldLayoutId id="2147483726" r:id="rId83"/>
    <p:sldLayoutId id="2147483727" r:id="rId84"/>
    <p:sldLayoutId id="2147483728" r:id="rId85"/>
    <p:sldLayoutId id="2147483729" r:id="rId86"/>
    <p:sldLayoutId id="2147483730" r:id="rId87"/>
    <p:sldLayoutId id="2147483731" r:id="rId88"/>
    <p:sldLayoutId id="2147483732" r:id="rId89"/>
    <p:sldLayoutId id="2147483733" r:id="rId90"/>
    <p:sldLayoutId id="2147483734" r:id="rId91"/>
    <p:sldLayoutId id="2147483735" r:id="rId92"/>
    <p:sldLayoutId id="2147483736" r:id="rId93"/>
    <p:sldLayoutId id="2147483737" r:id="rId94"/>
    <p:sldLayoutId id="2147483738" r:id="rId95"/>
    <p:sldLayoutId id="2147483739" r:id="rId96"/>
    <p:sldLayoutId id="2147483740" r:id="rId97"/>
    <p:sldLayoutId id="2147483741" r:id="rId98"/>
    <p:sldLayoutId id="2147483742" r:id="rId99"/>
    <p:sldLayoutId id="2147483743" r:id="rId100"/>
    <p:sldLayoutId id="2147483744" r:id="rId101"/>
    <p:sldLayoutId id="2147483745" r:id="rId102"/>
    <p:sldLayoutId id="2147483746" r:id="rId103"/>
    <p:sldLayoutId id="2147483747" r:id="rId104"/>
    <p:sldLayoutId id="2147483748" r:id="rId105"/>
    <p:sldLayoutId id="2147483749" r:id="rId106"/>
    <p:sldLayoutId id="2147483750" r:id="rId107"/>
    <p:sldLayoutId id="2147483751" r:id="rId108"/>
    <p:sldLayoutId id="2147483752" r:id="rId109"/>
    <p:sldLayoutId id="2147483753" r:id="rId110"/>
    <p:sldLayoutId id="2147483754" r:id="rId111"/>
    <p:sldLayoutId id="2147483755" r:id="rId112"/>
    <p:sldLayoutId id="2147483756" r:id="rId113"/>
    <p:sldLayoutId id="2147483757" r:id="rId114"/>
    <p:sldLayoutId id="2147483758" r:id="rId115"/>
    <p:sldLayoutId id="2147483759" r:id="rId116"/>
    <p:sldLayoutId id="2147483760" r:id="rId117"/>
    <p:sldLayoutId id="2147483761" r:id="rId118"/>
    <p:sldLayoutId id="2147483762" r:id="rId119"/>
    <p:sldLayoutId id="2147483763" r:id="rId120"/>
    <p:sldLayoutId id="2147483764" r:id="rId121"/>
    <p:sldLayoutId id="2147483765" r:id="rId122"/>
    <p:sldLayoutId id="2147483766" r:id="rId123"/>
    <p:sldLayoutId id="2147483767" r:id="rId124"/>
    <p:sldLayoutId id="2147483768" r:id="rId125"/>
    <p:sldLayoutId id="2147483769" r:id="rId126"/>
    <p:sldLayoutId id="2147483770" r:id="rId127"/>
    <p:sldLayoutId id="2147483771" r:id="rId128"/>
    <p:sldLayoutId id="2147483772" r:id="rId129"/>
    <p:sldLayoutId id="2147483773" r:id="rId130"/>
    <p:sldLayoutId id="2147483774" r:id="rId131"/>
    <p:sldLayoutId id="2147483775" r:id="rId132"/>
    <p:sldLayoutId id="2147483776" r:id="rId133"/>
    <p:sldLayoutId id="2147483777" r:id="rId134"/>
    <p:sldLayoutId id="2147483778" r:id="rId135"/>
    <p:sldLayoutId id="2147483779" r:id="rId136"/>
    <p:sldLayoutId id="2147483780" r:id="rId137"/>
    <p:sldLayoutId id="2147483781" r:id="rId138"/>
    <p:sldLayoutId id="2147483782" r:id="rId139"/>
    <p:sldLayoutId id="2147483783" r:id="rId140"/>
    <p:sldLayoutId id="2147483784" r:id="rId141"/>
    <p:sldLayoutId id="2147483785" r:id="rId142"/>
    <p:sldLayoutId id="2147483786" r:id="rId143"/>
    <p:sldLayoutId id="2147483787" r:id="rId144"/>
    <p:sldLayoutId id="2147483788" r:id="rId145"/>
    <p:sldLayoutId id="2147483789" r:id="rId146"/>
    <p:sldLayoutId id="2147483790" r:id="rId147"/>
    <p:sldLayoutId id="2147483791" r:id="rId148"/>
    <p:sldLayoutId id="2147483792" r:id="rId149"/>
    <p:sldLayoutId id="2147483793" r:id="rId150"/>
    <p:sldLayoutId id="2147483794" r:id="rId151"/>
    <p:sldLayoutId id="2147483795" r:id="rId152"/>
    <p:sldLayoutId id="2147483796" r:id="rId153"/>
    <p:sldLayoutId id="2147483797" r:id="rId154"/>
    <p:sldLayoutId id="2147483798" r:id="rId155"/>
    <p:sldLayoutId id="2147483799" r:id="rId156"/>
    <p:sldLayoutId id="2147483800" r:id="rId157"/>
    <p:sldLayoutId id="2147483801" r:id="rId158"/>
    <p:sldLayoutId id="2147483802" r:id="rId159"/>
    <p:sldLayoutId id="2147483803" r:id="rId160"/>
    <p:sldLayoutId id="2147483804" r:id="rId161"/>
    <p:sldLayoutId id="2147483805" r:id="rId162"/>
    <p:sldLayoutId id="2147483806" r:id="rId163"/>
    <p:sldLayoutId id="2147483807" r:id="rId164"/>
    <p:sldLayoutId id="2147483808" r:id="rId165"/>
    <p:sldLayoutId id="2147483809" r:id="rId166"/>
    <p:sldLayoutId id="2147483810" r:id="rId167"/>
    <p:sldLayoutId id="2147483811" r:id="rId168"/>
    <p:sldLayoutId id="2147483812" r:id="rId169"/>
    <p:sldLayoutId id="2147483813" r:id="rId170"/>
    <p:sldLayoutId id="2147483814" r:id="rId171"/>
    <p:sldLayoutId id="2147483815" r:id="rId172"/>
    <p:sldLayoutId id="2147483816" r:id="rId173"/>
    <p:sldLayoutId id="2147483817" r:id="rId174"/>
    <p:sldLayoutId id="2147483818" r:id="rId175"/>
    <p:sldLayoutId id="2147483819" r:id="rId176"/>
    <p:sldLayoutId id="2147483820" r:id="rId177"/>
    <p:sldLayoutId id="2147483821" r:id="rId178"/>
    <p:sldLayoutId id="2147483822" r:id="rId179"/>
    <p:sldLayoutId id="2147483823" r:id="rId180"/>
    <p:sldLayoutId id="2147483824" r:id="rId181"/>
    <p:sldLayoutId id="2147483825" r:id="rId182"/>
    <p:sldLayoutId id="2147483826" r:id="rId183"/>
    <p:sldLayoutId id="2147483827" r:id="rId184"/>
    <p:sldLayoutId id="2147483828" r:id="rId185"/>
    <p:sldLayoutId id="2147483829" r:id="rId186"/>
    <p:sldLayoutId id="2147483830" r:id="rId187"/>
    <p:sldLayoutId id="2147483831" r:id="rId188"/>
    <p:sldLayoutId id="2147483832" r:id="rId189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34290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68580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102870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1371600" algn="ct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6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rtl="0" latinLnBrk="0">
        <a:lnSpc>
          <a:spcPct val="10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342900" algn="l" defTabSz="2438400" rtl="0" latinLnBrk="0">
        <a:lnSpc>
          <a:spcPct val="10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685800" algn="l" defTabSz="2438400" rtl="0" latinLnBrk="0">
        <a:lnSpc>
          <a:spcPct val="10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028700" algn="l" defTabSz="2438400" rtl="0" latinLnBrk="0">
        <a:lnSpc>
          <a:spcPct val="10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371600" algn="l" defTabSz="2438400" rtl="0" latinLnBrk="0">
        <a:lnSpc>
          <a:spcPct val="10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8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5pPr>
      <a:lvl6pPr marL="2720339" marR="0" indent="-1005839" algn="l" defTabSz="2438400" rtl="0" latinLnBrk="0">
        <a:lnSpc>
          <a:spcPct val="100000"/>
        </a:lnSpc>
        <a:spcBef>
          <a:spcPts val="21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88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6pPr>
      <a:lvl7pPr marL="3063239" marR="0" indent="-1005839" algn="l" defTabSz="2438400" rtl="0" latinLnBrk="0">
        <a:lnSpc>
          <a:spcPct val="100000"/>
        </a:lnSpc>
        <a:spcBef>
          <a:spcPts val="21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88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7pPr>
      <a:lvl8pPr marL="3406140" marR="0" indent="-1005840" algn="l" defTabSz="2438400" rtl="0" latinLnBrk="0">
        <a:lnSpc>
          <a:spcPct val="100000"/>
        </a:lnSpc>
        <a:spcBef>
          <a:spcPts val="21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88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8pPr>
      <a:lvl9pPr marL="3749040" marR="0" indent="-1005840" algn="l" defTabSz="2438400" rtl="0" latinLnBrk="0">
        <a:lnSpc>
          <a:spcPct val="100000"/>
        </a:lnSpc>
        <a:spcBef>
          <a:spcPts val="21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8800" u="none">
          <a:solidFill>
            <a:srgbClr val="000000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4572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9144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13716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18288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22860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27432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32004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365760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0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tif"/><Relationship Id="rId4" Type="http://schemas.openxmlformats.org/officeDocument/2006/relationships/image" Target="../media/image59.png"/><Relationship Id="rId5" Type="http://schemas.openxmlformats.org/officeDocument/2006/relationships/image" Target="../media/image4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eg"/><Relationship Id="rId4" Type="http://schemas.openxmlformats.org/officeDocument/2006/relationships/image" Target="../media/image64.png"/><Relationship Id="rId5" Type="http://schemas.openxmlformats.org/officeDocument/2006/relationships/image" Target="../media/image11.jpeg"/><Relationship Id="rId6" Type="http://schemas.openxmlformats.org/officeDocument/2006/relationships/image" Target="../media/image1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Relationship Id="rId4" Type="http://schemas.openxmlformats.org/officeDocument/2006/relationships/image" Target="../media/image6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66.png"/><Relationship Id="rId3" Type="http://schemas.openxmlformats.org/officeDocument/2006/relationships/image" Target="../media/image4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0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0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71.png"/><Relationship Id="rId7" Type="http://schemas.openxmlformats.org/officeDocument/2006/relationships/image" Target="../media/image27.jpeg"/><Relationship Id="rId8" Type="http://schemas.openxmlformats.org/officeDocument/2006/relationships/image" Target="../media/image72.pn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Relationship Id="rId11" Type="http://schemas.openxmlformats.org/officeDocument/2006/relationships/image" Target="../media/image30.jpe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77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1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66.png"/><Relationship Id="rId3" Type="http://schemas.openxmlformats.org/officeDocument/2006/relationships/image" Target="../media/image4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eg"/><Relationship Id="rId4" Type="http://schemas.openxmlformats.org/officeDocument/2006/relationships/image" Target="../media/image33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2" Type="http://schemas.openxmlformats.org/officeDocument/2006/relationships/image" Target="../media/image90.png"/><Relationship Id="rId13" Type="http://schemas.openxmlformats.org/officeDocument/2006/relationships/image" Target="../media/image91.png"/><Relationship Id="rId14" Type="http://schemas.openxmlformats.org/officeDocument/2006/relationships/image" Target="../media/image92.png"/><Relationship Id="rId15" Type="http://schemas.openxmlformats.org/officeDocument/2006/relationships/image" Target="../media/image93.png"/><Relationship Id="rId16" Type="http://schemas.openxmlformats.org/officeDocument/2006/relationships/image" Target="../media/image94.png"/><Relationship Id="rId17" Type="http://schemas.openxmlformats.org/officeDocument/2006/relationships/image" Target="../media/image95.png"/><Relationship Id="rId18" Type="http://schemas.openxmlformats.org/officeDocument/2006/relationships/image" Target="../media/image96.png"/><Relationship Id="rId19" Type="http://schemas.openxmlformats.org/officeDocument/2006/relationships/image" Target="../media/image97.png"/><Relationship Id="rId20" Type="http://schemas.openxmlformats.org/officeDocument/2006/relationships/image" Target="../media/image98.png"/><Relationship Id="rId21" Type="http://schemas.openxmlformats.org/officeDocument/2006/relationships/image" Target="../media/image99.png"/><Relationship Id="rId22" Type="http://schemas.openxmlformats.org/officeDocument/2006/relationships/image" Target="../media/image100.png"/><Relationship Id="rId23" Type="http://schemas.openxmlformats.org/officeDocument/2006/relationships/image" Target="../media/image101.png"/><Relationship Id="rId24" Type="http://schemas.openxmlformats.org/officeDocument/2006/relationships/image" Target="../media/image102.png"/><Relationship Id="rId25" Type="http://schemas.openxmlformats.org/officeDocument/2006/relationships/image" Target="../media/image103.png"/><Relationship Id="rId26" Type="http://schemas.openxmlformats.org/officeDocument/2006/relationships/image" Target="../media/image104.png"/><Relationship Id="rId27" Type="http://schemas.openxmlformats.org/officeDocument/2006/relationships/image" Target="../media/image105.png"/><Relationship Id="rId28" Type="http://schemas.openxmlformats.org/officeDocument/2006/relationships/image" Target="../media/image106.png"/><Relationship Id="rId29" Type="http://schemas.openxmlformats.org/officeDocument/2006/relationships/image" Target="../media/image107.png"/><Relationship Id="rId30" Type="http://schemas.openxmlformats.org/officeDocument/2006/relationships/image" Target="../media/image108.png"/><Relationship Id="rId31" Type="http://schemas.openxmlformats.org/officeDocument/2006/relationships/image" Target="../media/image109.png"/><Relationship Id="rId32" Type="http://schemas.openxmlformats.org/officeDocument/2006/relationships/image" Target="../media/image110.png"/><Relationship Id="rId33" Type="http://schemas.openxmlformats.org/officeDocument/2006/relationships/image" Target="../media/image111.png"/><Relationship Id="rId34" Type="http://schemas.openxmlformats.org/officeDocument/2006/relationships/image" Target="../media/image112.png"/><Relationship Id="rId35" Type="http://schemas.openxmlformats.org/officeDocument/2006/relationships/image" Target="../media/image113.png"/><Relationship Id="rId36" Type="http://schemas.openxmlformats.org/officeDocument/2006/relationships/image" Target="../media/image114.png"/><Relationship Id="rId37" Type="http://schemas.openxmlformats.org/officeDocument/2006/relationships/image" Target="../media/image115.png"/><Relationship Id="rId38" Type="http://schemas.openxmlformats.org/officeDocument/2006/relationships/image" Target="../media/image116.png"/><Relationship Id="rId39" Type="http://schemas.openxmlformats.org/officeDocument/2006/relationships/image" Target="../media/image117.png"/><Relationship Id="rId40" Type="http://schemas.openxmlformats.org/officeDocument/2006/relationships/image" Target="../media/image118.png"/><Relationship Id="rId41" Type="http://schemas.openxmlformats.org/officeDocument/2006/relationships/image" Target="../media/image119.png"/><Relationship Id="rId42" Type="http://schemas.openxmlformats.org/officeDocument/2006/relationships/image" Target="../media/image120.png"/><Relationship Id="rId43" Type="http://schemas.openxmlformats.org/officeDocument/2006/relationships/image" Target="../media/image121.png"/><Relationship Id="rId44" Type="http://schemas.openxmlformats.org/officeDocument/2006/relationships/image" Target="../media/image122.png"/><Relationship Id="rId45" Type="http://schemas.openxmlformats.org/officeDocument/2006/relationships/image" Target="../media/image123.png"/><Relationship Id="rId46" Type="http://schemas.openxmlformats.org/officeDocument/2006/relationships/image" Target="../media/image12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2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66.png"/><Relationship Id="rId3" Type="http://schemas.openxmlformats.org/officeDocument/2006/relationships/image" Target="../media/image4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2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2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5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47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5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6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5.tif"/><Relationship Id="rId6" Type="http://schemas.openxmlformats.org/officeDocument/2006/relationships/image" Target="../media/image135.png"/><Relationship Id="rId7" Type="http://schemas.openxmlformats.org/officeDocument/2006/relationships/image" Target="../media/image3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9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.g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66.png"/><Relationship Id="rId3" Type="http://schemas.openxmlformats.org/officeDocument/2006/relationships/image" Target="../media/image44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0.xm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3.jpeg"/><Relationship Id="rId3" Type="http://schemas.openxmlformats.org/officeDocument/2006/relationships/image" Target="../media/image4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66.png"/><Relationship Id="rId3" Type="http://schemas.openxmlformats.org/officeDocument/2006/relationships/image" Target="../media/image4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70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2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3.xml"/><Relationship Id="rId2" Type="http://schemas.openxmlformats.org/officeDocument/2006/relationships/notesSlide" Target="../notesSlides/notesSlide23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7.png"/><Relationship Id="rId4" Type="http://schemas.openxmlformats.org/officeDocument/2006/relationships/image" Target="../media/image6.tif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8.png"/><Relationship Id="rId4" Type="http://schemas.openxmlformats.org/officeDocument/2006/relationships/image" Target="../media/image7.tif"/><Relationship Id="rId5" Type="http://schemas.openxmlformats.org/officeDocument/2006/relationships/image" Target="../media/image2.gif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5.jpe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tif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43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2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"/><Relationship Id="rId4" Type="http://schemas.openxmlformats.org/officeDocument/2006/relationships/image" Target="../media/image45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47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28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8.xml"/><Relationship Id="rId2" Type="http://schemas.openxmlformats.org/officeDocument/2006/relationships/notesSlide" Target="../notesSlides/notesSlide29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hyperlink" Target="https://www.alibabagroup.com/en/news/article?news=p211020a" TargetMode="External"/><Relationship Id="rId3" Type="http://schemas.openxmlformats.org/officeDocument/2006/relationships/image" Target="../media/image36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0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eg"/><Relationship Id="rId4" Type="http://schemas.openxmlformats.org/officeDocument/2006/relationships/image" Target="../media/image38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66.png"/><Relationship Id="rId3" Type="http://schemas.openxmlformats.org/officeDocument/2006/relationships/image" Target="../media/image44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44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6.jpeg"/><Relationship Id="rId3" Type="http://schemas.openxmlformats.org/officeDocument/2006/relationships/image" Target="../media/image44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45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5.xml"/><Relationship Id="rId2" Type="http://schemas.openxmlformats.org/officeDocument/2006/relationships/image" Target="../media/image146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4.xml"/><Relationship Id="rId2" Type="http://schemas.openxmlformats.org/officeDocument/2006/relationships/image" Target="../media/image147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66.png"/><Relationship Id="rId3" Type="http://schemas.openxmlformats.org/officeDocument/2006/relationships/image" Target="../media/image44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.tif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4" Type="http://schemas.openxmlformats.org/officeDocument/2006/relationships/image" Target="../media/image150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69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66.png"/><Relationship Id="rId3" Type="http://schemas.openxmlformats.org/officeDocument/2006/relationships/image" Target="../media/image44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53.pn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4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40.jpeg"/><Relationship Id="rId6" Type="http://schemas.openxmlformats.org/officeDocument/2006/relationships/image" Target="../media/image71.png"/><Relationship Id="rId7" Type="http://schemas.openxmlformats.org/officeDocument/2006/relationships/image" Target="../media/image27.jpeg"/><Relationship Id="rId8" Type="http://schemas.openxmlformats.org/officeDocument/2006/relationships/image" Target="../media/image72.pn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Relationship Id="rId11" Type="http://schemas.openxmlformats.org/officeDocument/2006/relationships/image" Target="../media/image30.jpeg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76.png"/><Relationship Id="rId16" Type="http://schemas.openxmlformats.org/officeDocument/2006/relationships/image" Target="../media/image156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1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52.png"/><Relationship Id="rId3" Type="http://schemas.openxmlformats.org/officeDocument/2006/relationships/image" Target="../media/image154.png"/><Relationship Id="rId4" Type="http://schemas.openxmlformats.org/officeDocument/2006/relationships/image" Target="../media/image151.png"/><Relationship Id="rId5" Type="http://schemas.openxmlformats.org/officeDocument/2006/relationships/image" Target="../media/image157.png"/><Relationship Id="rId6" Type="http://schemas.openxmlformats.org/officeDocument/2006/relationships/image" Target="../media/image10.tif"/><Relationship Id="rId7" Type="http://schemas.openxmlformats.org/officeDocument/2006/relationships/image" Target="../media/image155.png"/><Relationship Id="rId8" Type="http://schemas.openxmlformats.org/officeDocument/2006/relationships/image" Target="../media/image158.png"/><Relationship Id="rId9" Type="http://schemas.openxmlformats.org/officeDocument/2006/relationships/image" Target="../media/image159.png"/><Relationship Id="rId10" Type="http://schemas.openxmlformats.org/officeDocument/2006/relationships/image" Target="../media/image160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66.png"/><Relationship Id="rId3" Type="http://schemas.openxmlformats.org/officeDocument/2006/relationships/image" Target="../media/image44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1.tif"/><Relationship Id="rId6" Type="http://schemas.openxmlformats.org/officeDocument/2006/relationships/image" Target="../media/image163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4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4.png"/><Relationship Id="rId4" Type="http://schemas.openxmlformats.org/officeDocument/2006/relationships/image" Target="../media/image162.png"/><Relationship Id="rId5" Type="http://schemas.openxmlformats.org/officeDocument/2006/relationships/image" Target="../media/image16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7.jpeg"/><Relationship Id="rId3" Type="http://schemas.openxmlformats.org/officeDocument/2006/relationships/image" Target="../media/image54.png"/><Relationship Id="rId4" Type="http://schemas.openxmlformats.org/officeDocument/2006/relationships/image" Target="../media/image44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2.tif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5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17.jpeg"/><Relationship Id="rId3" Type="http://schemas.openxmlformats.org/officeDocument/2006/relationships/image" Target="../media/image54.png"/><Relationship Id="rId4" Type="http://schemas.openxmlformats.org/officeDocument/2006/relationships/image" Target="../media/image44.pn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66.png"/><Relationship Id="rId3" Type="http://schemas.openxmlformats.org/officeDocument/2006/relationships/image" Target="../media/image44.pn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Image 9" descr="Imag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4322" y="-239915"/>
            <a:ext cx="25126381" cy="14145030"/>
          </a:xfrm>
          <a:prstGeom prst="rect">
            <a:avLst/>
          </a:prstGeom>
          <a:ln w="12700">
            <a:miter lim="400000"/>
          </a:ln>
        </p:spPr>
      </p:pic>
      <p:sp>
        <p:nvSpPr>
          <p:cNvPr id="2059" name="ZoneTexte 14"/>
          <p:cNvSpPr txBox="1"/>
          <p:nvPr/>
        </p:nvSpPr>
        <p:spPr>
          <a:xfrm>
            <a:off x="1804125" y="11903527"/>
            <a:ext cx="10180321" cy="805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80000"/>
              </a:lnSpc>
              <a:defRPr sz="36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hubert</a:t>
            </a:r>
          </a:p>
        </p:txBody>
      </p:sp>
      <p:sp>
        <p:nvSpPr>
          <p:cNvPr id="2060" name="ZoneTexte 15"/>
          <p:cNvSpPr txBox="1"/>
          <p:nvPr/>
        </p:nvSpPr>
        <p:spPr>
          <a:xfrm>
            <a:off x="1702525" y="6120248"/>
            <a:ext cx="11813177" cy="3723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70000"/>
              </a:lnSpc>
              <a:defRPr sz="121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Marketing</a:t>
            </a:r>
          </a:p>
          <a:p>
            <a:pPr defTabSz="1828800">
              <a:lnSpc>
                <a:spcPct val="70000"/>
              </a:lnSpc>
              <a:defRPr sz="121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NoLimit </a:t>
            </a:r>
          </a:p>
        </p:txBody>
      </p:sp>
      <p:sp>
        <p:nvSpPr>
          <p:cNvPr id="2061" name="ZoneTexte 16"/>
          <p:cNvSpPr txBox="1"/>
          <p:nvPr/>
        </p:nvSpPr>
        <p:spPr>
          <a:xfrm>
            <a:off x="1856063" y="9472869"/>
            <a:ext cx="11813177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80000"/>
              </a:lnSpc>
              <a:defRPr sz="62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#NoLimit 21 nov 2023</a:t>
            </a:r>
          </a:p>
        </p:txBody>
      </p:sp>
      <p:sp>
        <p:nvSpPr>
          <p:cNvPr id="2062" name="ZoneTexte 16"/>
          <p:cNvSpPr txBox="1"/>
          <p:nvPr/>
        </p:nvSpPr>
        <p:spPr>
          <a:xfrm>
            <a:off x="3280954" y="11827327"/>
            <a:ext cx="11813177" cy="906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80000"/>
              </a:lnSpc>
              <a:defRPr sz="42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kratiroff</a:t>
            </a:r>
          </a:p>
        </p:txBody>
      </p:sp>
      <p:pic>
        <p:nvPicPr>
          <p:cNvPr id="2063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89157" y="10345290"/>
            <a:ext cx="3625677" cy="3625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Shape"/>
          <p:cNvSpPr/>
          <p:nvPr/>
        </p:nvSpPr>
        <p:spPr>
          <a:xfrm>
            <a:off x="820809" y="3768905"/>
            <a:ext cx="8063224" cy="7250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05" fill="norm" stroke="1" extrusionOk="0">
                <a:moveTo>
                  <a:pt x="16059" y="14"/>
                </a:moveTo>
                <a:cubicBezTo>
                  <a:pt x="18892" y="213"/>
                  <a:pt x="21206" y="2569"/>
                  <a:pt x="21600" y="5652"/>
                </a:cubicBezTo>
                <a:lnTo>
                  <a:pt x="18891" y="5731"/>
                </a:lnTo>
                <a:cubicBezTo>
                  <a:pt x="18521" y="4171"/>
                  <a:pt x="17273" y="3053"/>
                  <a:pt x="15805" y="2967"/>
                </a:cubicBezTo>
                <a:cubicBezTo>
                  <a:pt x="14235" y="2876"/>
                  <a:pt x="12813" y="3977"/>
                  <a:pt x="12366" y="5631"/>
                </a:cubicBezTo>
                <a:lnTo>
                  <a:pt x="12074" y="15356"/>
                </a:lnTo>
                <a:cubicBezTo>
                  <a:pt x="11778" y="18670"/>
                  <a:pt x="9275" y="21220"/>
                  <a:pt x="6241" y="21303"/>
                </a:cubicBezTo>
                <a:cubicBezTo>
                  <a:pt x="3040" y="21390"/>
                  <a:pt x="278" y="18745"/>
                  <a:pt x="40" y="15134"/>
                </a:cubicBezTo>
                <a:lnTo>
                  <a:pt x="0" y="3943"/>
                </a:lnTo>
                <a:lnTo>
                  <a:pt x="2634" y="3888"/>
                </a:lnTo>
                <a:lnTo>
                  <a:pt x="2643" y="15350"/>
                </a:lnTo>
                <a:cubicBezTo>
                  <a:pt x="3209" y="17047"/>
                  <a:pt x="4723" y="18119"/>
                  <a:pt x="6354" y="18001"/>
                </a:cubicBezTo>
                <a:cubicBezTo>
                  <a:pt x="7794" y="17898"/>
                  <a:pt x="9051" y="16875"/>
                  <a:pt x="9548" y="15371"/>
                </a:cubicBezTo>
                <a:lnTo>
                  <a:pt x="9644" y="5790"/>
                </a:lnTo>
                <a:cubicBezTo>
                  <a:pt x="10066" y="2314"/>
                  <a:pt x="12869" y="-210"/>
                  <a:pt x="16059" y="14"/>
                </a:cubicBezTo>
                <a:close/>
              </a:path>
            </a:pathLst>
          </a:custGeom>
          <a:gradFill>
            <a:gsLst>
              <a:gs pos="0">
                <a:srgbClr val="9EA5CD"/>
              </a:gs>
              <a:gs pos="100000">
                <a:srgbClr val="16244B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62" name="3"/>
          <p:cNvSpPr txBox="1"/>
          <p:nvPr/>
        </p:nvSpPr>
        <p:spPr>
          <a:xfrm>
            <a:off x="9578764" y="6024058"/>
            <a:ext cx="1504855" cy="7826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1828800">
              <a:lnSpc>
                <a:spcPct val="60000"/>
              </a:lnSpc>
              <a:defRPr sz="4000">
                <a:solidFill>
                  <a:srgbClr val="6CBD42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163" name="1"/>
          <p:cNvSpPr txBox="1"/>
          <p:nvPr/>
        </p:nvSpPr>
        <p:spPr>
          <a:xfrm>
            <a:off x="2161214" y="5033448"/>
            <a:ext cx="1176326" cy="7826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1828800">
              <a:lnSpc>
                <a:spcPct val="60000"/>
              </a:lnSpc>
              <a:defRPr sz="4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64" name="2"/>
          <p:cNvSpPr txBox="1"/>
          <p:nvPr/>
        </p:nvSpPr>
        <p:spPr>
          <a:xfrm>
            <a:off x="2239777" y="11518717"/>
            <a:ext cx="2195525" cy="7826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1828800">
              <a:lnSpc>
                <a:spcPct val="60000"/>
              </a:lnSpc>
              <a:defRPr sz="4000">
                <a:solidFill>
                  <a:srgbClr val="0076BC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165" name="6"/>
          <p:cNvSpPr txBox="1"/>
          <p:nvPr/>
        </p:nvSpPr>
        <p:spPr>
          <a:xfrm>
            <a:off x="22200199" y="7798012"/>
            <a:ext cx="1388025" cy="7826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1828800">
              <a:lnSpc>
                <a:spcPct val="60000"/>
              </a:lnSpc>
              <a:defRPr sz="4000">
                <a:solidFill>
                  <a:srgbClr val="0076BC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2166" name="4"/>
          <p:cNvSpPr txBox="1"/>
          <p:nvPr/>
        </p:nvSpPr>
        <p:spPr>
          <a:xfrm>
            <a:off x="13564768" y="6008139"/>
            <a:ext cx="868017" cy="7826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1828800">
              <a:lnSpc>
                <a:spcPct val="60000"/>
              </a:lnSpc>
              <a:defRPr sz="4000">
                <a:solidFill>
                  <a:srgbClr val="6CBD42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2167" name="Shape"/>
          <p:cNvSpPr/>
          <p:nvPr/>
        </p:nvSpPr>
        <p:spPr>
          <a:xfrm>
            <a:off x="7924342" y="2209289"/>
            <a:ext cx="8132134" cy="7872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28" fill="norm" stroke="1" extrusionOk="0">
                <a:moveTo>
                  <a:pt x="15923" y="13"/>
                </a:moveTo>
                <a:cubicBezTo>
                  <a:pt x="18732" y="196"/>
                  <a:pt x="21026" y="2368"/>
                  <a:pt x="21417" y="5211"/>
                </a:cubicBezTo>
                <a:lnTo>
                  <a:pt x="21600" y="10365"/>
                </a:lnTo>
                <a:lnTo>
                  <a:pt x="19045" y="10222"/>
                </a:lnTo>
                <a:lnTo>
                  <a:pt x="18730" y="5284"/>
                </a:lnTo>
                <a:cubicBezTo>
                  <a:pt x="18364" y="3845"/>
                  <a:pt x="17127" y="2814"/>
                  <a:pt x="15672" y="2735"/>
                </a:cubicBezTo>
                <a:cubicBezTo>
                  <a:pt x="14115" y="2651"/>
                  <a:pt x="12704" y="3667"/>
                  <a:pt x="12261" y="5191"/>
                </a:cubicBezTo>
                <a:lnTo>
                  <a:pt x="11972" y="15843"/>
                </a:lnTo>
                <a:cubicBezTo>
                  <a:pt x="11678" y="18898"/>
                  <a:pt x="9197" y="21249"/>
                  <a:pt x="6189" y="21325"/>
                </a:cubicBezTo>
                <a:cubicBezTo>
                  <a:pt x="3015" y="21406"/>
                  <a:pt x="275" y="18968"/>
                  <a:pt x="40" y="15638"/>
                </a:cubicBezTo>
                <a:lnTo>
                  <a:pt x="0" y="9794"/>
                </a:lnTo>
                <a:lnTo>
                  <a:pt x="2611" y="9743"/>
                </a:lnTo>
                <a:lnTo>
                  <a:pt x="2620" y="15838"/>
                </a:lnTo>
                <a:cubicBezTo>
                  <a:pt x="3182" y="17402"/>
                  <a:pt x="4683" y="18390"/>
                  <a:pt x="6301" y="18282"/>
                </a:cubicBezTo>
                <a:cubicBezTo>
                  <a:pt x="7728" y="18187"/>
                  <a:pt x="8974" y="17244"/>
                  <a:pt x="9467" y="15857"/>
                </a:cubicBezTo>
                <a:lnTo>
                  <a:pt x="9562" y="5338"/>
                </a:lnTo>
                <a:cubicBezTo>
                  <a:pt x="9980" y="2133"/>
                  <a:pt x="12760" y="-194"/>
                  <a:pt x="15923" y="13"/>
                </a:cubicBezTo>
                <a:close/>
              </a:path>
            </a:pathLst>
          </a:custGeom>
          <a:gradFill>
            <a:gsLst>
              <a:gs pos="0">
                <a:srgbClr val="00FDFF"/>
              </a:gs>
              <a:gs pos="100000">
                <a:srgbClr val="FF9300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68" name="Shape"/>
          <p:cNvSpPr/>
          <p:nvPr/>
        </p:nvSpPr>
        <p:spPr>
          <a:xfrm>
            <a:off x="15168702" y="2839296"/>
            <a:ext cx="8132134" cy="10120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5" fill="norm" stroke="1" extrusionOk="0">
                <a:moveTo>
                  <a:pt x="15923" y="10"/>
                </a:moveTo>
                <a:cubicBezTo>
                  <a:pt x="18732" y="153"/>
                  <a:pt x="21026" y="1847"/>
                  <a:pt x="21417" y="4064"/>
                </a:cubicBezTo>
                <a:lnTo>
                  <a:pt x="21600" y="8084"/>
                </a:lnTo>
                <a:lnTo>
                  <a:pt x="19045" y="7973"/>
                </a:lnTo>
                <a:lnTo>
                  <a:pt x="18730" y="4121"/>
                </a:lnTo>
                <a:cubicBezTo>
                  <a:pt x="18364" y="2999"/>
                  <a:pt x="17127" y="2195"/>
                  <a:pt x="15672" y="2134"/>
                </a:cubicBezTo>
                <a:cubicBezTo>
                  <a:pt x="14115" y="2068"/>
                  <a:pt x="12704" y="2860"/>
                  <a:pt x="12261" y="4049"/>
                </a:cubicBezTo>
                <a:lnTo>
                  <a:pt x="11972" y="17403"/>
                </a:lnTo>
                <a:cubicBezTo>
                  <a:pt x="11480" y="19655"/>
                  <a:pt x="9061" y="21320"/>
                  <a:pt x="6189" y="21383"/>
                </a:cubicBezTo>
                <a:cubicBezTo>
                  <a:pt x="3213" y="21449"/>
                  <a:pt x="577" y="19800"/>
                  <a:pt x="40" y="17404"/>
                </a:cubicBezTo>
                <a:lnTo>
                  <a:pt x="0" y="7639"/>
                </a:lnTo>
                <a:lnTo>
                  <a:pt x="2611" y="7599"/>
                </a:lnTo>
                <a:lnTo>
                  <a:pt x="2620" y="17398"/>
                </a:lnTo>
                <a:cubicBezTo>
                  <a:pt x="3063" y="18711"/>
                  <a:pt x="4608" y="19582"/>
                  <a:pt x="6301" y="19492"/>
                </a:cubicBezTo>
                <a:cubicBezTo>
                  <a:pt x="7801" y="19413"/>
                  <a:pt x="9081" y="18582"/>
                  <a:pt x="9467" y="17413"/>
                </a:cubicBezTo>
                <a:lnTo>
                  <a:pt x="9562" y="4163"/>
                </a:lnTo>
                <a:cubicBezTo>
                  <a:pt x="9980" y="1664"/>
                  <a:pt x="12760" y="-151"/>
                  <a:pt x="15923" y="10"/>
                </a:cubicBezTo>
                <a:close/>
              </a:path>
            </a:pathLst>
          </a:custGeom>
          <a:gradFill>
            <a:gsLst>
              <a:gs pos="0">
                <a:srgbClr val="FF9300"/>
              </a:gs>
              <a:gs pos="73860">
                <a:srgbClr val="FF8F6C"/>
              </a:gs>
              <a:gs pos="100000">
                <a:srgbClr val="FF8AD8"/>
              </a:gs>
            </a:gsLst>
            <a:lin ang="374381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69" name="Line"/>
          <p:cNvSpPr/>
          <p:nvPr/>
        </p:nvSpPr>
        <p:spPr>
          <a:xfrm rot="16233675">
            <a:off x="7226546" y="-3161481"/>
            <a:ext cx="9695494" cy="214927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600" fill="norm" stroke="1" extrusionOk="0">
                <a:moveTo>
                  <a:pt x="13419" y="21600"/>
                </a:moveTo>
                <a:lnTo>
                  <a:pt x="17816" y="21546"/>
                </a:lnTo>
                <a:cubicBezTo>
                  <a:pt x="19472" y="21292"/>
                  <a:pt x="20553" y="20575"/>
                  <a:pt x="20479" y="19785"/>
                </a:cubicBezTo>
                <a:cubicBezTo>
                  <a:pt x="20392" y="18856"/>
                  <a:pt x="18764" y="18107"/>
                  <a:pt x="16707" y="18059"/>
                </a:cubicBezTo>
                <a:lnTo>
                  <a:pt x="3207" y="18076"/>
                </a:lnTo>
                <a:cubicBezTo>
                  <a:pt x="1332" y="17879"/>
                  <a:pt x="9" y="17126"/>
                  <a:pt x="0" y="16257"/>
                </a:cubicBezTo>
                <a:cubicBezTo>
                  <a:pt x="-8" y="15401"/>
                  <a:pt x="1271" y="14653"/>
                  <a:pt x="3110" y="14444"/>
                </a:cubicBezTo>
                <a:lnTo>
                  <a:pt x="18271" y="14361"/>
                </a:lnTo>
                <a:cubicBezTo>
                  <a:pt x="20137" y="14293"/>
                  <a:pt x="21583" y="13505"/>
                  <a:pt x="21588" y="12554"/>
                </a:cubicBezTo>
                <a:cubicBezTo>
                  <a:pt x="21592" y="11611"/>
                  <a:pt x="20176" y="10825"/>
                  <a:pt x="18332" y="10762"/>
                </a:cubicBezTo>
                <a:lnTo>
                  <a:pt x="10520" y="10820"/>
                </a:lnTo>
                <a:cubicBezTo>
                  <a:pt x="8320" y="10850"/>
                  <a:pt x="6467" y="9952"/>
                  <a:pt x="6581" y="8861"/>
                </a:cubicBezTo>
                <a:cubicBezTo>
                  <a:pt x="6671" y="8005"/>
                  <a:pt x="7963" y="7296"/>
                  <a:pt x="9650" y="7189"/>
                </a:cubicBezTo>
                <a:lnTo>
                  <a:pt x="14095" y="7162"/>
                </a:lnTo>
                <a:cubicBezTo>
                  <a:pt x="16272" y="7248"/>
                  <a:pt x="18207" y="6440"/>
                  <a:pt x="18256" y="5393"/>
                </a:cubicBezTo>
                <a:cubicBezTo>
                  <a:pt x="18307" y="4285"/>
                  <a:pt x="16242" y="3436"/>
                  <a:pt x="13914" y="3536"/>
                </a:cubicBezTo>
                <a:lnTo>
                  <a:pt x="7260" y="3560"/>
                </a:lnTo>
                <a:cubicBezTo>
                  <a:pt x="5546" y="3468"/>
                  <a:pt x="4243" y="2746"/>
                  <a:pt x="4180" y="1868"/>
                </a:cubicBezTo>
                <a:cubicBezTo>
                  <a:pt x="4113" y="920"/>
                  <a:pt x="5499" y="109"/>
                  <a:pt x="7348" y="26"/>
                </a:cubicBezTo>
                <a:lnTo>
                  <a:pt x="15161" y="0"/>
                </a:lnTo>
              </a:path>
            </a:pathLst>
          </a:custGeom>
          <a:ln w="88900">
            <a:solidFill>
              <a:srgbClr val="DDDDDD"/>
            </a:solidFill>
            <a:miter lim="400000"/>
          </a:ln>
        </p:spPr>
        <p:txBody>
          <a:bodyPr tIns="91439" bIns="91439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70" name="Circle"/>
          <p:cNvSpPr/>
          <p:nvPr/>
        </p:nvSpPr>
        <p:spPr>
          <a:xfrm>
            <a:off x="372124" y="4415140"/>
            <a:ext cx="2019301" cy="2019301"/>
          </a:xfrm>
          <a:prstGeom prst="ellipse">
            <a:avLst/>
          </a:prstGeom>
          <a:solidFill>
            <a:srgbClr val="919191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71" name="Circle"/>
          <p:cNvSpPr/>
          <p:nvPr/>
        </p:nvSpPr>
        <p:spPr>
          <a:xfrm>
            <a:off x="2327889" y="9407005"/>
            <a:ext cx="2019301" cy="2019301"/>
          </a:xfrm>
          <a:prstGeom prst="ellipse">
            <a:avLst/>
          </a:prstGeom>
          <a:solidFill>
            <a:srgbClr val="D11919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72" name="Circle"/>
          <p:cNvSpPr/>
          <p:nvPr/>
        </p:nvSpPr>
        <p:spPr>
          <a:xfrm>
            <a:off x="7443073" y="5405750"/>
            <a:ext cx="2019301" cy="2019301"/>
          </a:xfrm>
          <a:prstGeom prst="ellipse">
            <a:avLst/>
          </a:prstGeom>
          <a:solidFill>
            <a:srgbClr val="008F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73" name="Circle"/>
          <p:cNvSpPr/>
          <p:nvPr/>
        </p:nvSpPr>
        <p:spPr>
          <a:xfrm>
            <a:off x="14667797" y="5405750"/>
            <a:ext cx="2019301" cy="2019301"/>
          </a:xfrm>
          <a:prstGeom prst="ellipse">
            <a:avLst/>
          </a:prstGeom>
          <a:solidFill>
            <a:srgbClr val="FF8AD8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74" name="Circle"/>
          <p:cNvSpPr/>
          <p:nvPr/>
        </p:nvSpPr>
        <p:spPr>
          <a:xfrm>
            <a:off x="16499141" y="11281489"/>
            <a:ext cx="2019301" cy="2019301"/>
          </a:xfrm>
          <a:prstGeom prst="ellipse">
            <a:avLst/>
          </a:prstGeom>
          <a:solidFill>
            <a:srgbClr val="FFFB00"/>
          </a:solidFill>
          <a:ln w="508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75" name="Circle"/>
          <p:cNvSpPr/>
          <p:nvPr/>
        </p:nvSpPr>
        <p:spPr>
          <a:xfrm>
            <a:off x="21808361" y="5584418"/>
            <a:ext cx="2019301" cy="2019301"/>
          </a:xfrm>
          <a:prstGeom prst="ellipse">
            <a:avLst/>
          </a:prstGeom>
          <a:solidFill>
            <a:srgbClr val="00A1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825500">
              <a:defRPr sz="3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76" name="5"/>
          <p:cNvSpPr txBox="1"/>
          <p:nvPr/>
        </p:nvSpPr>
        <p:spPr>
          <a:xfrm>
            <a:off x="16920629" y="11899797"/>
            <a:ext cx="1176325" cy="7826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1828800">
              <a:lnSpc>
                <a:spcPct val="60000"/>
              </a:lnSpc>
              <a:defRPr sz="4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2177" name="Voyage"/>
          <p:cNvSpPr txBox="1"/>
          <p:nvPr/>
        </p:nvSpPr>
        <p:spPr>
          <a:xfrm>
            <a:off x="429068" y="50939"/>
            <a:ext cx="23900894" cy="187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828800">
              <a:lnSpc>
                <a:spcPct val="80000"/>
              </a:lnSpc>
              <a:defRPr sz="111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Voyage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9" name="roadmap.jpeg" descr="roadmap.jpeg"/>
          <p:cNvPicPr>
            <a:picLocks noChangeAspect="0"/>
          </p:cNvPicPr>
          <p:nvPr/>
        </p:nvPicPr>
        <p:blipFill>
          <a:blip r:embed="rId3">
            <a:alphaModFix amt="88473"/>
            <a:extLst/>
          </a:blip>
          <a:stretch>
            <a:fillRect/>
          </a:stretch>
        </p:blipFill>
        <p:spPr>
          <a:xfrm>
            <a:off x="-165508" y="-1048798"/>
            <a:ext cx="24562616" cy="17589313"/>
          </a:xfrm>
          <a:prstGeom prst="rect">
            <a:avLst/>
          </a:prstGeom>
          <a:ln w="12700">
            <a:miter lim="400000"/>
          </a:ln>
        </p:spPr>
      </p:pic>
      <p:sp>
        <p:nvSpPr>
          <p:cNvPr id="2180" name="Circle"/>
          <p:cNvSpPr/>
          <p:nvPr/>
        </p:nvSpPr>
        <p:spPr>
          <a:xfrm>
            <a:off x="2307113" y="12028633"/>
            <a:ext cx="817911" cy="817910"/>
          </a:xfrm>
          <a:prstGeom prst="ellipse">
            <a:avLst/>
          </a:prstGeom>
          <a:solidFill>
            <a:srgbClr val="FF433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1" name="Circle"/>
          <p:cNvSpPr/>
          <p:nvPr/>
        </p:nvSpPr>
        <p:spPr>
          <a:xfrm>
            <a:off x="4114800" y="6210881"/>
            <a:ext cx="817910" cy="817911"/>
          </a:xfrm>
          <a:prstGeom prst="ellipse">
            <a:avLst/>
          </a:prstGeom>
          <a:solidFill>
            <a:srgbClr val="FF433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2" name="Circle"/>
          <p:cNvSpPr/>
          <p:nvPr/>
        </p:nvSpPr>
        <p:spPr>
          <a:xfrm>
            <a:off x="7496006" y="8789761"/>
            <a:ext cx="817910" cy="817911"/>
          </a:xfrm>
          <a:prstGeom prst="ellipse">
            <a:avLst/>
          </a:prstGeom>
          <a:solidFill>
            <a:srgbClr val="FF433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3" name="Circle"/>
          <p:cNvSpPr/>
          <p:nvPr/>
        </p:nvSpPr>
        <p:spPr>
          <a:xfrm>
            <a:off x="16578426" y="11268088"/>
            <a:ext cx="817911" cy="817911"/>
          </a:xfrm>
          <a:prstGeom prst="ellipse">
            <a:avLst/>
          </a:prstGeom>
          <a:solidFill>
            <a:srgbClr val="FF433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4" name="Circle"/>
          <p:cNvSpPr/>
          <p:nvPr/>
        </p:nvSpPr>
        <p:spPr>
          <a:xfrm>
            <a:off x="12039600" y="7480881"/>
            <a:ext cx="817910" cy="817911"/>
          </a:xfrm>
          <a:prstGeom prst="ellipse">
            <a:avLst/>
          </a:prstGeom>
          <a:solidFill>
            <a:srgbClr val="97D653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5" name="Circle"/>
          <p:cNvSpPr/>
          <p:nvPr/>
        </p:nvSpPr>
        <p:spPr>
          <a:xfrm>
            <a:off x="13055600" y="3493081"/>
            <a:ext cx="817910" cy="817911"/>
          </a:xfrm>
          <a:prstGeom prst="ellipse">
            <a:avLst/>
          </a:prstGeom>
          <a:solidFill>
            <a:srgbClr val="97D653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6" name="Circle"/>
          <p:cNvSpPr/>
          <p:nvPr/>
        </p:nvSpPr>
        <p:spPr>
          <a:xfrm>
            <a:off x="19342100" y="2654881"/>
            <a:ext cx="817910" cy="817911"/>
          </a:xfrm>
          <a:prstGeom prst="ellipse">
            <a:avLst/>
          </a:prstGeom>
          <a:solidFill>
            <a:srgbClr val="FF433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7" name="Voyage…"/>
          <p:cNvSpPr/>
          <p:nvPr/>
        </p:nvSpPr>
        <p:spPr>
          <a:xfrm>
            <a:off x="20924928" y="9800755"/>
            <a:ext cx="4587926" cy="479023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defTabSz="1828800">
              <a:defRPr sz="5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Voyage</a:t>
            </a:r>
          </a:p>
          <a:p>
            <a:pPr defTabSz="1828800">
              <a:defRPr sz="5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Parcours</a:t>
            </a:r>
          </a:p>
        </p:txBody>
      </p:sp>
      <p:sp>
        <p:nvSpPr>
          <p:cNvPr id="2188" name="Circle"/>
          <p:cNvSpPr/>
          <p:nvPr/>
        </p:nvSpPr>
        <p:spPr>
          <a:xfrm>
            <a:off x="11629522" y="9833550"/>
            <a:ext cx="817911" cy="817910"/>
          </a:xfrm>
          <a:prstGeom prst="ellipse">
            <a:avLst/>
          </a:prstGeom>
          <a:solidFill>
            <a:srgbClr val="FF4337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89" name="Circle"/>
          <p:cNvSpPr/>
          <p:nvPr/>
        </p:nvSpPr>
        <p:spPr>
          <a:xfrm>
            <a:off x="13561021" y="8789761"/>
            <a:ext cx="817911" cy="817911"/>
          </a:xfrm>
          <a:prstGeom prst="ellipse">
            <a:avLst/>
          </a:prstGeom>
          <a:solidFill>
            <a:srgbClr val="97D653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90" name="Circle"/>
          <p:cNvSpPr/>
          <p:nvPr/>
        </p:nvSpPr>
        <p:spPr>
          <a:xfrm>
            <a:off x="14338396" y="5614761"/>
            <a:ext cx="817910" cy="817911"/>
          </a:xfrm>
          <a:prstGeom prst="ellipse">
            <a:avLst/>
          </a:prstGeom>
          <a:solidFill>
            <a:srgbClr val="97D653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4" name="Paper.Paper_Tools.23.PNG" descr="Paper.Paper_Tools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07" y="-3656998"/>
            <a:ext cx="24048573" cy="18034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5" name="google-maps (1).png" descr="google-maps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07" y="8872162"/>
            <a:ext cx="1395084" cy="139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6" name="google-maps (1).png" descr="google-maps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95152" y="6032114"/>
            <a:ext cx="1395085" cy="1395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7" name="google-maps (1).png" descr="google-maps (1)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37598" y="6160458"/>
            <a:ext cx="1395084" cy="139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8" name="google-maps.png" descr="google-ma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48287" y="5001064"/>
            <a:ext cx="1395084" cy="139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9" name="google-maps.png" descr="google-ma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71721" y="5334572"/>
            <a:ext cx="1395084" cy="1395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0" name="google-maps.png" descr="google-ma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15562" y="3965033"/>
            <a:ext cx="1395085" cy="1395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1" name="google-maps.png" descr="google-map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34923" y="4637030"/>
            <a:ext cx="1395085" cy="1395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2" name="maps-and-flags.png" descr="maps-and-flags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94175" y="7257343"/>
            <a:ext cx="1129954" cy="1211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3" name="maps-and-flags.png" descr="maps-and-flags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43417" y="2392477"/>
            <a:ext cx="1129953" cy="1211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4" name="maps-and-flags.png" descr="maps-and-flags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346886" y="1180737"/>
            <a:ext cx="1129953" cy="1211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VUCA"/>
          <p:cNvSpPr txBox="1"/>
          <p:nvPr/>
        </p:nvSpPr>
        <p:spPr>
          <a:xfrm>
            <a:off x="2342567" y="1651000"/>
            <a:ext cx="19698867" cy="1041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9600">
                <a:solidFill>
                  <a:srgbClr val="FF7C00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VUCA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77717" y="3149600"/>
            <a:ext cx="10424662" cy="8925463"/>
          </a:xfrm>
          <a:prstGeom prst="rect">
            <a:avLst/>
          </a:prstGeom>
          <a:ln w="12700">
            <a:miter lim="400000"/>
          </a:ln>
        </p:spPr>
      </p:pic>
      <p:sp>
        <p:nvSpPr>
          <p:cNvPr id="2211" name="Marketing"/>
          <p:cNvSpPr txBox="1"/>
          <p:nvPr/>
        </p:nvSpPr>
        <p:spPr>
          <a:xfrm>
            <a:off x="175799" y="2668966"/>
            <a:ext cx="13499657" cy="69303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1828800">
              <a:lnSpc>
                <a:spcPct val="70000"/>
              </a:lnSpc>
              <a:defRPr sz="23500">
                <a:solidFill>
                  <a:srgbClr val="0076BC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Marketing</a:t>
            </a:r>
          </a:p>
        </p:txBody>
      </p:sp>
      <p:pic>
        <p:nvPicPr>
          <p:cNvPr id="22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52250" y="10749480"/>
            <a:ext cx="1917122" cy="2909371"/>
          </a:xfrm>
          <a:prstGeom prst="rect">
            <a:avLst/>
          </a:prstGeom>
          <a:ln w="38100">
            <a:solidFill>
              <a:srgbClr val="000000"/>
            </a:solidFill>
            <a:miter/>
          </a:ln>
        </p:spPr>
      </p:pic>
      <p:pic>
        <p:nvPicPr>
          <p:cNvPr id="221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92277" y="10717730"/>
            <a:ext cx="1783723" cy="29728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7" name="connecting-the-dots-sized.png" descr="connecting-the-dots-sized.png"/>
          <p:cNvPicPr>
            <a:picLocks noChangeAspect="1"/>
          </p:cNvPicPr>
          <p:nvPr/>
        </p:nvPicPr>
        <p:blipFill>
          <a:blip r:embed="rId2">
            <a:alphaModFix amt="46689"/>
            <a:extLst/>
          </a:blip>
          <a:stretch>
            <a:fillRect/>
          </a:stretch>
        </p:blipFill>
        <p:spPr>
          <a:xfrm>
            <a:off x="21453895" y="14058230"/>
            <a:ext cx="2805416" cy="157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8" name="dots.png" descr="dots.png"/>
          <p:cNvPicPr>
            <a:picLocks noChangeAspect="1"/>
          </p:cNvPicPr>
          <p:nvPr/>
        </p:nvPicPr>
        <p:blipFill>
          <a:blip r:embed="rId3">
            <a:alphaModFix amt="52271"/>
            <a:extLst/>
          </a:blip>
          <a:stretch>
            <a:fillRect/>
          </a:stretch>
        </p:blipFill>
        <p:spPr>
          <a:xfrm>
            <a:off x="18149473" y="14079101"/>
            <a:ext cx="2906221" cy="1536436"/>
          </a:xfrm>
          <a:prstGeom prst="rect">
            <a:avLst/>
          </a:prstGeom>
          <a:ln w="12700">
            <a:miter lim="400000"/>
          </a:ln>
        </p:spPr>
      </p:pic>
      <p:sp>
        <p:nvSpPr>
          <p:cNvPr id="2219" name="Shape"/>
          <p:cNvSpPr/>
          <p:nvPr/>
        </p:nvSpPr>
        <p:spPr>
          <a:xfrm>
            <a:off x="360786" y="-44703"/>
            <a:ext cx="657256" cy="7578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026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0" name="Shape"/>
          <p:cNvSpPr/>
          <p:nvPr/>
        </p:nvSpPr>
        <p:spPr>
          <a:xfrm rot="10800000">
            <a:off x="360786" y="7770495"/>
            <a:ext cx="657256" cy="5957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026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1" name="[Re] New…"/>
          <p:cNvSpPr txBox="1"/>
          <p:nvPr/>
        </p:nvSpPr>
        <p:spPr>
          <a:xfrm>
            <a:off x="2880206" y="-417208"/>
            <a:ext cx="19585535" cy="133159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70000"/>
              </a:lnSpc>
              <a:spcBef>
                <a:spcPts val="3400"/>
              </a:spcBef>
              <a:defRPr sz="27000">
                <a:latin typeface="Noto Serif Regular"/>
                <a:ea typeface="Noto Serif Regular"/>
                <a:cs typeface="Noto Serif Regular"/>
                <a:sym typeface="Noto Serif Regular"/>
              </a:defRPr>
            </a:pPr>
            <a:r>
              <a:t>[Re] New</a:t>
            </a:r>
          </a:p>
          <a:p>
            <a:pPr algn="ctr" defTabSz="825500">
              <a:lnSpc>
                <a:spcPct val="70000"/>
              </a:lnSpc>
              <a:spcBef>
                <a:spcPts val="3400"/>
              </a:spcBef>
              <a:defRPr sz="15400">
                <a:latin typeface="Noto Serif Regular"/>
                <a:ea typeface="Noto Serif Regular"/>
                <a:cs typeface="Noto Serif Regular"/>
                <a:sym typeface="Noto Serif Regular"/>
              </a:defRPr>
            </a:pPr>
          </a:p>
          <a:p>
            <a:pPr algn="ctr" defTabSz="825500">
              <a:lnSpc>
                <a:spcPct val="70000"/>
              </a:lnSpc>
              <a:spcBef>
                <a:spcPts val="3400"/>
              </a:spcBef>
              <a:defRPr sz="21600">
                <a:latin typeface="Noto Serif Regular"/>
                <a:ea typeface="Noto Serif Regular"/>
                <a:cs typeface="Noto Serif Regular"/>
                <a:sym typeface="Noto Serif Regular"/>
              </a:defRPr>
            </a:pPr>
            <a:r>
              <a:t>[Re] Marketing</a:t>
            </a:r>
          </a:p>
          <a:p>
            <a:pPr algn="ctr" defTabSz="825500">
              <a:lnSpc>
                <a:spcPct val="70000"/>
              </a:lnSpc>
              <a:spcBef>
                <a:spcPts val="3400"/>
              </a:spcBef>
              <a:defRPr sz="12700">
                <a:latin typeface="Noto Serif Regular"/>
                <a:ea typeface="Noto Serif Regular"/>
                <a:cs typeface="Noto Serif Regular"/>
                <a:sym typeface="Noto Serif Regular"/>
              </a:defRPr>
            </a:pPr>
          </a:p>
          <a:p>
            <a:pPr algn="ctr" defTabSz="825500">
              <a:lnSpc>
                <a:spcPct val="70000"/>
              </a:lnSpc>
              <a:spcBef>
                <a:spcPts val="3400"/>
              </a:spcBef>
              <a:defRPr sz="12700">
                <a:latin typeface="Noto Serif Regular"/>
                <a:ea typeface="Noto Serif Regular"/>
                <a:cs typeface="Noto Serif Regular"/>
                <a:sym typeface="Noto Serif Regular"/>
              </a:defRPr>
            </a:pPr>
            <a:r>
              <a:t>autre paradigme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UX"/>
          <p:cNvSpPr txBox="1"/>
          <p:nvPr/>
        </p:nvSpPr>
        <p:spPr>
          <a:xfrm>
            <a:off x="3163093" y="-2374900"/>
            <a:ext cx="16584614" cy="1739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z="100000">
                <a:blipFill rotWithShape="1">
                  <a:blip r:embed="rId2"/>
                  <a:srcRect l="0" t="0" r="0" b="0"/>
                  <a:stretch>
                    <a:fillRect/>
                  </a:stretch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UX</a:t>
            </a:r>
          </a:p>
        </p:txBody>
      </p:sp>
      <p:pic>
        <p:nvPicPr>
          <p:cNvPr id="2224" name="gem logo gris.png" descr="gem logo gri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3546" y="12483293"/>
            <a:ext cx="1065313" cy="1055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6" name="carte.jpg" descr="cart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51090" y="-242651"/>
            <a:ext cx="9081820" cy="14201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7" name="logo-conforam.png" descr="logo-confor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568689" y="14939123"/>
            <a:ext cx="4815313" cy="1279068"/>
          </a:xfrm>
          <a:prstGeom prst="rect">
            <a:avLst/>
          </a:prstGeom>
          <a:ln w="12700">
            <a:miter lim="400000"/>
          </a:ln>
        </p:spPr>
      </p:pic>
      <p:sp>
        <p:nvSpPr>
          <p:cNvPr id="2228" name="Shape"/>
          <p:cNvSpPr/>
          <p:nvPr/>
        </p:nvSpPr>
        <p:spPr>
          <a:xfrm>
            <a:off x="741786" y="-425703"/>
            <a:ext cx="796956" cy="7578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026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229" name="Shape"/>
          <p:cNvSpPr/>
          <p:nvPr/>
        </p:nvSpPr>
        <p:spPr>
          <a:xfrm rot="10800000">
            <a:off x="741786" y="7770495"/>
            <a:ext cx="796956" cy="5957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026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3" name="ethan-weil-462772-unsplash.jpeg" descr="ethan-weil-462772-unsplash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34" name="Espace réservé du contenu 2"/>
          <p:cNvSpPr txBox="1"/>
          <p:nvPr/>
        </p:nvSpPr>
        <p:spPr>
          <a:xfrm>
            <a:off x="-851852" y="2638029"/>
            <a:ext cx="25711572" cy="99570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normAutofit fontScale="100000" lnSpcReduction="0"/>
          </a:bodyPr>
          <a:lstStyle>
            <a:lvl1pPr defTabSz="2292095">
              <a:defRPr b="1" cap="small" spc="-578" sz="57527">
                <a:solidFill>
                  <a:srgbClr val="FFFFFF"/>
                </a:solidFill>
              </a:defRPr>
            </a:lvl1pPr>
          </a:lstStyle>
          <a:p>
            <a:pPr/>
            <a:r>
              <a:t>NoLimit</a:t>
            </a:r>
          </a:p>
        </p:txBody>
      </p:sp>
      <p:pic>
        <p:nvPicPr>
          <p:cNvPr id="2235" name="infini-bl.png" descr="infini-b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25013" y="10183199"/>
            <a:ext cx="2692719" cy="1412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sh dir="l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9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60" y="-5551"/>
            <a:ext cx="24384001" cy="13727102"/>
          </a:xfrm>
          <a:prstGeom prst="rect">
            <a:avLst/>
          </a:prstGeom>
          <a:ln w="12700">
            <a:miter lim="400000"/>
          </a:ln>
        </p:spPr>
      </p:pic>
      <p:sp>
        <p:nvSpPr>
          <p:cNvPr id="2240" name="ZoneTexte 5"/>
          <p:cNvSpPr txBox="1"/>
          <p:nvPr/>
        </p:nvSpPr>
        <p:spPr>
          <a:xfrm>
            <a:off x="1561367" y="5411449"/>
            <a:ext cx="11813177" cy="2926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80000"/>
              </a:lnSpc>
              <a:defRPr sz="88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INNO</a:t>
            </a:r>
            <a:r>
              <a:rPr>
                <a:solidFill>
                  <a:srgbClr val="FFFFFF"/>
                </a:solidFill>
              </a:rPr>
              <a:t>VATION</a:t>
            </a:r>
            <a:endParaRPr>
              <a:solidFill>
                <a:srgbClr val="FFFFFF"/>
              </a:solidFill>
            </a:endParaRPr>
          </a:p>
          <a:p>
            <a:pPr defTabSz="1828800">
              <a:lnSpc>
                <a:spcPct val="80000"/>
              </a:lnSpc>
              <a:defRPr sz="8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NOW</a:t>
            </a:r>
            <a:r>
              <a:t>. </a:t>
            </a:r>
          </a:p>
        </p:txBody>
      </p:sp>
      <p:pic>
        <p:nvPicPr>
          <p:cNvPr id="2241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2099" y="-214832"/>
            <a:ext cx="3204415" cy="3204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6" name="Espace réservé du contenu 2"/>
          <p:cNvSpPr txBox="1"/>
          <p:nvPr/>
        </p:nvSpPr>
        <p:spPr>
          <a:xfrm>
            <a:off x="-851852" y="-2501238"/>
            <a:ext cx="25711572" cy="99570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normAutofit fontScale="100000" lnSpcReduction="0"/>
          </a:bodyPr>
          <a:lstStyle>
            <a:lvl1pPr defTabSz="2292095">
              <a:defRPr b="1" cap="small" spc="-578" sz="57527">
                <a:solidFill>
                  <a:srgbClr val="FFFFFF"/>
                </a:solidFill>
              </a:defRPr>
            </a:lvl1pPr>
          </a:lstStyle>
          <a:p>
            <a:pPr/>
            <a:r>
              <a:t>NoLimit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3" name="markus-spiske-i6saCH0IodE-unsplash.jpeg" descr="markus-spiske-i6saCH0IodE-unsplas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625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4" name="#oldWORLD"/>
          <p:cNvSpPr txBox="1"/>
          <p:nvPr/>
        </p:nvSpPr>
        <p:spPr>
          <a:xfrm>
            <a:off x="1023591" y="395406"/>
            <a:ext cx="25318432" cy="5600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b="1" spc="-2226" sz="318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>
              <a:defRPr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rPr>
              <a:t>#oldWORLD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6" name="nokia.png" descr="noki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782599"/>
            <a:ext cx="24384001" cy="5737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INNOVATION"/>
          <p:cNvSpPr txBox="1"/>
          <p:nvPr/>
        </p:nvSpPr>
        <p:spPr>
          <a:xfrm>
            <a:off x="1582916" y="4402262"/>
            <a:ext cx="23852943" cy="64135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lnSpc>
                <a:spcPct val="50000"/>
              </a:lnSpc>
              <a:defRPr spc="-971" sz="486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>
              <a:defRPr/>
            </a:pPr>
            <a:r>
              <a:rPr/>
              <a:t>INNOVATION</a:t>
            </a:r>
          </a:p>
        </p:txBody>
      </p:sp>
      <p:sp>
        <p:nvSpPr>
          <p:cNvPr id="2249" name="N"/>
          <p:cNvSpPr txBox="1"/>
          <p:nvPr/>
        </p:nvSpPr>
        <p:spPr>
          <a:xfrm>
            <a:off x="7851409" y="59620"/>
            <a:ext cx="23852943" cy="64135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lnSpc>
                <a:spcPct val="50000"/>
              </a:lnSpc>
              <a:defRPr spc="-971" sz="486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N</a:t>
            </a:r>
          </a:p>
        </p:txBody>
      </p:sp>
      <p:sp>
        <p:nvSpPr>
          <p:cNvPr id="2250" name="W"/>
          <p:cNvSpPr txBox="1"/>
          <p:nvPr/>
        </p:nvSpPr>
        <p:spPr>
          <a:xfrm>
            <a:off x="7500737" y="9023546"/>
            <a:ext cx="23852944" cy="641351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lnSpc>
                <a:spcPct val="50000"/>
              </a:lnSpc>
              <a:defRPr spc="-971" sz="48600">
                <a:solidFill>
                  <a:srgbClr val="00F900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pPr/>
            <a:r>
              <a:t>W</a:t>
            </a:r>
          </a:p>
        </p:txBody>
      </p:sp>
      <p:pic>
        <p:nvPicPr>
          <p:cNvPr id="225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16335" y="12038145"/>
            <a:ext cx="1684352" cy="1684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2" name="Image 8" descr="Imag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9555" y="12635997"/>
            <a:ext cx="720001" cy="7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C20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" name="NBIC"/>
          <p:cNvSpPr txBox="1"/>
          <p:nvPr/>
        </p:nvSpPr>
        <p:spPr>
          <a:xfrm>
            <a:off x="1085910" y="476709"/>
            <a:ext cx="21496175" cy="101765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defRPr sz="7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NBIC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TextBox 3"/>
          <p:cNvSpPr txBox="1"/>
          <p:nvPr/>
        </p:nvSpPr>
        <p:spPr>
          <a:xfrm>
            <a:off x="6200515" y="4290213"/>
            <a:ext cx="11924895" cy="54403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29800">
                <a:solidFill>
                  <a:srgbClr val="FDCB56"/>
                </a:solidFill>
                <a:effectLst>
                  <a:outerShdw sx="100000" sy="100000" kx="0" ky="0" algn="b" rotWithShape="0" blurRad="88900" dist="101600" dir="19620000">
                    <a:srgbClr val="000000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-TECH</a:t>
            </a:r>
          </a:p>
        </p:txBody>
      </p:sp>
      <p:sp>
        <p:nvSpPr>
          <p:cNvPr id="2259" name="Double Bracket 5"/>
          <p:cNvSpPr/>
          <p:nvPr/>
        </p:nvSpPr>
        <p:spPr>
          <a:xfrm>
            <a:off x="916832" y="356434"/>
            <a:ext cx="22746261" cy="12591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7" y="21600"/>
                </a:moveTo>
                <a:cubicBezTo>
                  <a:pt x="397" y="21600"/>
                  <a:pt x="0" y="20875"/>
                  <a:pt x="0" y="19980"/>
                </a:cubicBezTo>
                <a:lnTo>
                  <a:pt x="0" y="1620"/>
                </a:lnTo>
                <a:cubicBezTo>
                  <a:pt x="0" y="725"/>
                  <a:pt x="397" y="0"/>
                  <a:pt x="887" y="0"/>
                </a:cubicBezTo>
                <a:moveTo>
                  <a:pt x="20713" y="0"/>
                </a:moveTo>
                <a:cubicBezTo>
                  <a:pt x="21203" y="0"/>
                  <a:pt x="21600" y="725"/>
                  <a:pt x="21600" y="1620"/>
                </a:cubicBezTo>
                <a:lnTo>
                  <a:pt x="21600" y="19980"/>
                </a:lnTo>
                <a:cubicBezTo>
                  <a:pt x="21600" y="20875"/>
                  <a:pt x="21203" y="21600"/>
                  <a:pt x="20713" y="21600"/>
                </a:cubicBezTo>
              </a:path>
            </a:pathLst>
          </a:custGeom>
          <a:ln w="101600">
            <a:solidFill>
              <a:srgbClr val="000000"/>
            </a:solidFill>
            <a:miter/>
          </a:ln>
        </p:spPr>
        <p:txBody>
          <a:bodyPr lIns="91439" tIns="91439" rIns="91439" bIns="91439" anchor="ctr"/>
          <a:lstStyle/>
          <a:p>
            <a:pPr algn="ctr" defTabSz="1828800">
              <a:defRPr sz="2400"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2260" name="TextBox 4"/>
          <p:cNvSpPr txBox="1"/>
          <p:nvPr/>
        </p:nvSpPr>
        <p:spPr>
          <a:xfrm>
            <a:off x="11585427" y="10614833"/>
            <a:ext cx="1998237" cy="218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600">
                <a:solidFill>
                  <a:srgbClr val="5E5E5E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ed</a:t>
            </a:r>
          </a:p>
        </p:txBody>
      </p:sp>
      <p:sp>
        <p:nvSpPr>
          <p:cNvPr id="2261" name="TextBox 6"/>
          <p:cNvSpPr txBox="1"/>
          <p:nvPr/>
        </p:nvSpPr>
        <p:spPr>
          <a:xfrm>
            <a:off x="11867180" y="2995012"/>
            <a:ext cx="3167344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EE220C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civic</a:t>
            </a:r>
          </a:p>
        </p:txBody>
      </p:sp>
      <p:sp>
        <p:nvSpPr>
          <p:cNvPr id="2262" name="TextBox 7"/>
          <p:cNvSpPr txBox="1"/>
          <p:nvPr/>
        </p:nvSpPr>
        <p:spPr>
          <a:xfrm>
            <a:off x="18699451" y="7535817"/>
            <a:ext cx="3078580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200">
                <a:solidFill>
                  <a:srgbClr val="004D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med</a:t>
            </a:r>
          </a:p>
        </p:txBody>
      </p:sp>
      <p:sp>
        <p:nvSpPr>
          <p:cNvPr id="2263" name="TextBox 8"/>
          <p:cNvSpPr txBox="1"/>
          <p:nvPr/>
        </p:nvSpPr>
        <p:spPr>
          <a:xfrm>
            <a:off x="9220243" y="8981112"/>
            <a:ext cx="2115265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200">
                <a:solidFill>
                  <a:srgbClr val="007B7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fin</a:t>
            </a:r>
          </a:p>
        </p:txBody>
      </p:sp>
      <p:sp>
        <p:nvSpPr>
          <p:cNvPr id="2264" name="TextBox 9"/>
          <p:cNvSpPr txBox="1"/>
          <p:nvPr/>
        </p:nvSpPr>
        <p:spPr>
          <a:xfrm>
            <a:off x="2679079" y="6982515"/>
            <a:ext cx="3097333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200">
                <a:solidFill>
                  <a:srgbClr val="C5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265" name="TextBox 10"/>
          <p:cNvSpPr txBox="1"/>
          <p:nvPr/>
        </p:nvSpPr>
        <p:spPr>
          <a:xfrm>
            <a:off x="7234685" y="10526335"/>
            <a:ext cx="1852931" cy="218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6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ad</a:t>
            </a:r>
          </a:p>
        </p:txBody>
      </p:sp>
      <p:sp>
        <p:nvSpPr>
          <p:cNvPr id="2266" name="TextBox 10"/>
          <p:cNvSpPr txBox="1"/>
          <p:nvPr/>
        </p:nvSpPr>
        <p:spPr>
          <a:xfrm>
            <a:off x="19793936" y="4637762"/>
            <a:ext cx="3238993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insur</a:t>
            </a:r>
          </a:p>
        </p:txBody>
      </p:sp>
      <p:sp>
        <p:nvSpPr>
          <p:cNvPr id="2267" name="TextBox 9"/>
          <p:cNvSpPr txBox="1"/>
          <p:nvPr/>
        </p:nvSpPr>
        <p:spPr>
          <a:xfrm>
            <a:off x="1458524" y="3356854"/>
            <a:ext cx="3235705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8ABE5E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food</a:t>
            </a:r>
          </a:p>
        </p:txBody>
      </p:sp>
      <p:sp>
        <p:nvSpPr>
          <p:cNvPr id="2268" name="TextBox 9"/>
          <p:cNvSpPr txBox="1"/>
          <p:nvPr/>
        </p:nvSpPr>
        <p:spPr>
          <a:xfrm>
            <a:off x="1423264" y="9292262"/>
            <a:ext cx="3814151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61D836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green</a:t>
            </a:r>
          </a:p>
        </p:txBody>
      </p:sp>
      <p:sp>
        <p:nvSpPr>
          <p:cNvPr id="2269" name="TextBox 4"/>
          <p:cNvSpPr txBox="1"/>
          <p:nvPr/>
        </p:nvSpPr>
        <p:spPr>
          <a:xfrm>
            <a:off x="10019913" y="695786"/>
            <a:ext cx="1917671" cy="218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600">
                <a:solidFill>
                  <a:srgbClr val="0171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ag</a:t>
            </a:r>
          </a:p>
        </p:txBody>
      </p:sp>
      <p:sp>
        <p:nvSpPr>
          <p:cNvPr id="2270" name="TextBox 4"/>
          <p:cNvSpPr txBox="1"/>
          <p:nvPr/>
        </p:nvSpPr>
        <p:spPr>
          <a:xfrm>
            <a:off x="18162734" y="667214"/>
            <a:ext cx="4152015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0076B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water</a:t>
            </a:r>
          </a:p>
        </p:txBody>
      </p:sp>
      <p:sp>
        <p:nvSpPr>
          <p:cNvPr id="2271" name="TextBox 8"/>
          <p:cNvSpPr txBox="1"/>
          <p:nvPr/>
        </p:nvSpPr>
        <p:spPr>
          <a:xfrm>
            <a:off x="16718200" y="11142427"/>
            <a:ext cx="3277117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latin typeface="Open Sans Regular Light"/>
                <a:ea typeface="Open Sans Regular Light"/>
                <a:cs typeface="Open Sans Regular Light"/>
                <a:sym typeface="Open Sans Regular Light"/>
              </a:defRPr>
            </a:lvl1pPr>
          </a:lstStyle>
          <a:p>
            <a:pPr/>
            <a:r>
              <a:t>deep</a:t>
            </a:r>
          </a:p>
        </p:txBody>
      </p:sp>
      <p:sp>
        <p:nvSpPr>
          <p:cNvPr id="2272" name="TextBox 9"/>
          <p:cNvSpPr txBox="1"/>
          <p:nvPr/>
        </p:nvSpPr>
        <p:spPr>
          <a:xfrm>
            <a:off x="6230616" y="3599603"/>
            <a:ext cx="3386232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EE220C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legal</a:t>
            </a:r>
          </a:p>
        </p:txBody>
      </p:sp>
      <p:sp>
        <p:nvSpPr>
          <p:cNvPr id="2273" name="TextBox 8"/>
          <p:cNvSpPr txBox="1"/>
          <p:nvPr/>
        </p:nvSpPr>
        <p:spPr>
          <a:xfrm>
            <a:off x="13765652" y="7770320"/>
            <a:ext cx="3935650" cy="2379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27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prop</a:t>
            </a:r>
          </a:p>
        </p:txBody>
      </p:sp>
      <p:sp>
        <p:nvSpPr>
          <p:cNvPr id="2274" name="TextBox 4"/>
          <p:cNvSpPr txBox="1"/>
          <p:nvPr/>
        </p:nvSpPr>
        <p:spPr>
          <a:xfrm>
            <a:off x="16716768" y="3599603"/>
            <a:ext cx="3517697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FF930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travel</a:t>
            </a:r>
          </a:p>
        </p:txBody>
      </p:sp>
      <p:sp>
        <p:nvSpPr>
          <p:cNvPr id="2275" name="TextBox 6"/>
          <p:cNvSpPr txBox="1"/>
          <p:nvPr/>
        </p:nvSpPr>
        <p:spPr>
          <a:xfrm>
            <a:off x="2611614" y="1824584"/>
            <a:ext cx="2528425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EE220C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gov</a:t>
            </a:r>
          </a:p>
        </p:txBody>
      </p:sp>
      <p:sp>
        <p:nvSpPr>
          <p:cNvPr id="2276" name="TextBox 6"/>
          <p:cNvSpPr txBox="1"/>
          <p:nvPr/>
        </p:nvSpPr>
        <p:spPr>
          <a:xfrm>
            <a:off x="13227979" y="192275"/>
            <a:ext cx="2944511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i="1" sz="10600">
                <a:solidFill>
                  <a:srgbClr val="AA1728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wine</a:t>
            </a:r>
          </a:p>
        </p:txBody>
      </p:sp>
      <p:sp>
        <p:nvSpPr>
          <p:cNvPr id="2277" name="TextBox 7"/>
          <p:cNvSpPr txBox="1"/>
          <p:nvPr/>
        </p:nvSpPr>
        <p:spPr>
          <a:xfrm>
            <a:off x="5332270" y="135125"/>
            <a:ext cx="3088304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200">
                <a:solidFill>
                  <a:srgbClr val="004D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aero</a:t>
            </a:r>
          </a:p>
        </p:txBody>
      </p:sp>
      <p:sp>
        <p:nvSpPr>
          <p:cNvPr id="2278" name="TextBox 10"/>
          <p:cNvSpPr txBox="1"/>
          <p:nvPr/>
        </p:nvSpPr>
        <p:spPr>
          <a:xfrm>
            <a:off x="3355878" y="11269427"/>
            <a:ext cx="2234936" cy="1757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/>
          <a:p>
            <a:pPr algn="ctr" defTabSz="1828800">
              <a:defRPr sz="9100">
                <a:solidFill>
                  <a:srgbClr val="F96928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cal</a:t>
            </a:r>
            <a:r>
              <a:rPr baseline="81818" sz="5500"/>
              <a:t>✴︎</a:t>
            </a:r>
          </a:p>
        </p:txBody>
      </p:sp>
      <p:sp>
        <p:nvSpPr>
          <p:cNvPr id="2279" name="TextBox 9"/>
          <p:cNvSpPr txBox="1"/>
          <p:nvPr/>
        </p:nvSpPr>
        <p:spPr>
          <a:xfrm>
            <a:off x="1359740" y="5277003"/>
            <a:ext cx="5032173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FF42A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culture</a:t>
            </a:r>
          </a:p>
        </p:txBody>
      </p:sp>
      <p:sp>
        <p:nvSpPr>
          <p:cNvPr id="2280" name="TextBox 9"/>
          <p:cNvSpPr txBox="1"/>
          <p:nvPr/>
        </p:nvSpPr>
        <p:spPr>
          <a:xfrm>
            <a:off x="19247547" y="9834833"/>
            <a:ext cx="3512439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61D836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sleep</a:t>
            </a:r>
          </a:p>
        </p:txBody>
      </p:sp>
      <p:sp>
        <p:nvSpPr>
          <p:cNvPr id="2281" name="TextBox 4"/>
          <p:cNvSpPr txBox="1"/>
          <p:nvPr/>
        </p:nvSpPr>
        <p:spPr>
          <a:xfrm>
            <a:off x="6416875" y="1648286"/>
            <a:ext cx="3231104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latin typeface="Open Sans Regular Light"/>
                <a:ea typeface="Open Sans Regular Light"/>
                <a:cs typeface="Open Sans Regular Light"/>
                <a:sym typeface="Open Sans Regular Light"/>
              </a:defRPr>
            </a:lvl1pPr>
          </a:lstStyle>
          <a:p>
            <a:pPr/>
            <a:r>
              <a:t>retail</a:t>
            </a:r>
          </a:p>
        </p:txBody>
      </p:sp>
      <p:sp>
        <p:nvSpPr>
          <p:cNvPr id="2282" name="TextBox 9"/>
          <p:cNvSpPr txBox="1"/>
          <p:nvPr/>
        </p:nvSpPr>
        <p:spPr>
          <a:xfrm>
            <a:off x="14368232" y="2010236"/>
            <a:ext cx="3246756" cy="1287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6400">
                <a:solidFill>
                  <a:srgbClr val="61D836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mobility</a:t>
            </a:r>
          </a:p>
        </p:txBody>
      </p:sp>
      <p:sp>
        <p:nvSpPr>
          <p:cNvPr id="2283" name="TextBox 8"/>
          <p:cNvSpPr txBox="1"/>
          <p:nvPr/>
        </p:nvSpPr>
        <p:spPr>
          <a:xfrm>
            <a:off x="89138" y="13015528"/>
            <a:ext cx="5974477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3200">
                <a:latin typeface="Open Sans Regular Light"/>
                <a:ea typeface="Open Sans Regular Light"/>
                <a:cs typeface="Open Sans Regular Light"/>
                <a:sym typeface="Open Sans Regular Light"/>
              </a:defRPr>
            </a:lvl1pPr>
          </a:lstStyle>
          <a:p>
            <a:pPr/>
            <a:r>
              <a:t>TNMT : Travel and Mobility Tech</a:t>
            </a:r>
          </a:p>
        </p:txBody>
      </p:sp>
      <p:sp>
        <p:nvSpPr>
          <p:cNvPr id="2284" name="TextBox 4"/>
          <p:cNvSpPr txBox="1"/>
          <p:nvPr/>
        </p:nvSpPr>
        <p:spPr>
          <a:xfrm>
            <a:off x="5913697" y="8248062"/>
            <a:ext cx="2489543" cy="218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600">
                <a:solidFill>
                  <a:srgbClr val="0171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bio</a:t>
            </a:r>
          </a:p>
        </p:txBody>
      </p:sp>
      <p:sp>
        <p:nvSpPr>
          <p:cNvPr id="2285" name="TextBox 4"/>
          <p:cNvSpPr txBox="1"/>
          <p:nvPr/>
        </p:nvSpPr>
        <p:spPr>
          <a:xfrm>
            <a:off x="17429585" y="6198235"/>
            <a:ext cx="4625301" cy="1643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8400">
                <a:solidFill>
                  <a:srgbClr val="5E5E5E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mobility</a:t>
            </a:r>
          </a:p>
        </p:txBody>
      </p:sp>
      <p:sp>
        <p:nvSpPr>
          <p:cNvPr id="2286" name="TextBox 10"/>
          <p:cNvSpPr txBox="1"/>
          <p:nvPr/>
        </p:nvSpPr>
        <p:spPr>
          <a:xfrm>
            <a:off x="20939001" y="12623057"/>
            <a:ext cx="3365403" cy="1871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/>
          <a:p>
            <a:pPr algn="ctr" defTabSz="1828800">
              <a:defRPr b="1" sz="10100">
                <a:solidFill>
                  <a:srgbClr val="F9692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baseline="69230" sz="6500"/>
              <a:t>✴︎ </a:t>
            </a:r>
            <a:r>
              <a:rPr b="0" baseline="81818" sz="5500">
                <a:latin typeface="+mj-lt"/>
                <a:ea typeface="+mj-ea"/>
                <a:cs typeface="+mj-cs"/>
                <a:sym typeface="Open Sans Regular Regular"/>
              </a:rPr>
              <a:t>caltech</a:t>
            </a:r>
          </a:p>
        </p:txBody>
      </p:sp>
      <p:sp>
        <p:nvSpPr>
          <p:cNvPr id="2287" name="TextBox 7"/>
          <p:cNvSpPr txBox="1"/>
          <p:nvPr/>
        </p:nvSpPr>
        <p:spPr>
          <a:xfrm>
            <a:off x="1263981" y="924386"/>
            <a:ext cx="3203769" cy="1732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9000">
                <a:solidFill>
                  <a:srgbClr val="004D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TNMT</a:t>
            </a:r>
          </a:p>
        </p:txBody>
      </p:sp>
      <p:sp>
        <p:nvSpPr>
          <p:cNvPr id="2288" name="TextBox 4"/>
          <p:cNvSpPr txBox="1"/>
          <p:nvPr/>
        </p:nvSpPr>
        <p:spPr>
          <a:xfrm>
            <a:off x="11958950" y="9707833"/>
            <a:ext cx="4853281" cy="1465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7400">
                <a:solidFill>
                  <a:srgbClr val="0076BA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new-space</a:t>
            </a:r>
          </a:p>
        </p:txBody>
      </p:sp>
      <p:sp>
        <p:nvSpPr>
          <p:cNvPr id="2289" name="TextBox 8"/>
          <p:cNvSpPr txBox="1"/>
          <p:nvPr/>
        </p:nvSpPr>
        <p:spPr>
          <a:xfrm>
            <a:off x="20395692" y="1919635"/>
            <a:ext cx="3157633" cy="183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9500">
                <a:solidFill>
                  <a:srgbClr val="007B76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sport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xxx AAS"/>
          <p:cNvSpPr txBox="1"/>
          <p:nvPr/>
        </p:nvSpPr>
        <p:spPr>
          <a:xfrm>
            <a:off x="568114" y="1016713"/>
            <a:ext cx="23247772" cy="873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40000"/>
              </a:lnSpc>
              <a:defRPr sz="50000">
                <a:solidFill>
                  <a:srgbClr val="222222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xxx AAS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Shape"/>
          <p:cNvSpPr/>
          <p:nvPr/>
        </p:nvSpPr>
        <p:spPr>
          <a:xfrm rot="19473642">
            <a:off x="8970514" y="1517723"/>
            <a:ext cx="6412669" cy="4564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406" y="3740"/>
                </a:lnTo>
                <a:lnTo>
                  <a:pt x="21600" y="21600"/>
                </a:lnTo>
                <a:lnTo>
                  <a:pt x="7237" y="17902"/>
                </a:lnTo>
                <a:lnTo>
                  <a:pt x="0" y="0"/>
                </a:lnTo>
                <a:close/>
              </a:path>
            </a:pathLst>
          </a:custGeom>
          <a:solidFill>
            <a:srgbClr val="34A5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296" name="Shape"/>
          <p:cNvSpPr/>
          <p:nvPr/>
        </p:nvSpPr>
        <p:spPr>
          <a:xfrm>
            <a:off x="8261653" y="6153422"/>
            <a:ext cx="7886094" cy="2187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FF9D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297" name="Shape"/>
          <p:cNvSpPr/>
          <p:nvPr/>
        </p:nvSpPr>
        <p:spPr>
          <a:xfrm>
            <a:off x="8236253" y="4794522"/>
            <a:ext cx="7886094" cy="2187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D6E8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298" name="Shape"/>
          <p:cNvSpPr/>
          <p:nvPr/>
        </p:nvSpPr>
        <p:spPr>
          <a:xfrm rot="19473642">
            <a:off x="8970514" y="1378023"/>
            <a:ext cx="6412669" cy="4564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406" y="3740"/>
                </a:lnTo>
                <a:lnTo>
                  <a:pt x="21600" y="21600"/>
                </a:lnTo>
                <a:lnTo>
                  <a:pt x="7237" y="17902"/>
                </a:lnTo>
                <a:lnTo>
                  <a:pt x="0" y="0"/>
                </a:lnTo>
                <a:close/>
              </a:path>
            </a:pathLst>
          </a:custGeom>
          <a:solidFill>
            <a:srgbClr val="0006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299" name="Shape"/>
          <p:cNvSpPr/>
          <p:nvPr/>
        </p:nvSpPr>
        <p:spPr>
          <a:xfrm>
            <a:off x="8236253" y="4667522"/>
            <a:ext cx="7886094" cy="2187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18679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00" name="Shape"/>
          <p:cNvSpPr/>
          <p:nvPr/>
        </p:nvSpPr>
        <p:spPr>
          <a:xfrm>
            <a:off x="8261653" y="6026422"/>
            <a:ext cx="7886094" cy="2187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18679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01" name="Oval"/>
          <p:cNvSpPr/>
          <p:nvPr/>
        </p:nvSpPr>
        <p:spPr>
          <a:xfrm>
            <a:off x="8385511" y="2600178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02" name="Oval"/>
          <p:cNvSpPr/>
          <p:nvPr/>
        </p:nvSpPr>
        <p:spPr>
          <a:xfrm>
            <a:off x="9219837" y="2200439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03" name="Oval"/>
          <p:cNvSpPr/>
          <p:nvPr/>
        </p:nvSpPr>
        <p:spPr>
          <a:xfrm>
            <a:off x="10049571" y="1811353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04" name="Oval"/>
          <p:cNvSpPr/>
          <p:nvPr/>
        </p:nvSpPr>
        <p:spPr>
          <a:xfrm>
            <a:off x="10888408" y="1424315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05" name="Oval"/>
          <p:cNvSpPr/>
          <p:nvPr/>
        </p:nvSpPr>
        <p:spPr>
          <a:xfrm>
            <a:off x="11713908" y="103727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06" name="Oval"/>
          <p:cNvSpPr/>
          <p:nvPr/>
        </p:nvSpPr>
        <p:spPr>
          <a:xfrm>
            <a:off x="9249111" y="2993878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07" name="Oval"/>
          <p:cNvSpPr/>
          <p:nvPr/>
        </p:nvSpPr>
        <p:spPr>
          <a:xfrm>
            <a:off x="10083437" y="2594139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08" name="Oval"/>
          <p:cNvSpPr/>
          <p:nvPr/>
        </p:nvSpPr>
        <p:spPr>
          <a:xfrm>
            <a:off x="10913171" y="2205053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09" name="Oval"/>
          <p:cNvSpPr/>
          <p:nvPr/>
        </p:nvSpPr>
        <p:spPr>
          <a:xfrm>
            <a:off x="11752008" y="1818015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10" name="Oval"/>
          <p:cNvSpPr/>
          <p:nvPr/>
        </p:nvSpPr>
        <p:spPr>
          <a:xfrm>
            <a:off x="12577508" y="143097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11" name="Oval"/>
          <p:cNvSpPr/>
          <p:nvPr/>
        </p:nvSpPr>
        <p:spPr>
          <a:xfrm>
            <a:off x="10100011" y="3387578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12" name="Oval"/>
          <p:cNvSpPr/>
          <p:nvPr/>
        </p:nvSpPr>
        <p:spPr>
          <a:xfrm>
            <a:off x="10934337" y="2987839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13" name="Oval"/>
          <p:cNvSpPr/>
          <p:nvPr/>
        </p:nvSpPr>
        <p:spPr>
          <a:xfrm>
            <a:off x="11764071" y="2598753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14" name="Oval"/>
          <p:cNvSpPr/>
          <p:nvPr/>
        </p:nvSpPr>
        <p:spPr>
          <a:xfrm>
            <a:off x="12602908" y="2211715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15" name="Oval"/>
          <p:cNvSpPr/>
          <p:nvPr/>
        </p:nvSpPr>
        <p:spPr>
          <a:xfrm>
            <a:off x="13428408" y="182467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16" name="Oval"/>
          <p:cNvSpPr/>
          <p:nvPr/>
        </p:nvSpPr>
        <p:spPr>
          <a:xfrm>
            <a:off x="10950911" y="3781278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17" name="Oval"/>
          <p:cNvSpPr/>
          <p:nvPr/>
        </p:nvSpPr>
        <p:spPr>
          <a:xfrm>
            <a:off x="11785237" y="3381540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18" name="Oval"/>
          <p:cNvSpPr/>
          <p:nvPr/>
        </p:nvSpPr>
        <p:spPr>
          <a:xfrm>
            <a:off x="12614971" y="2992453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19" name="Oval"/>
          <p:cNvSpPr/>
          <p:nvPr/>
        </p:nvSpPr>
        <p:spPr>
          <a:xfrm>
            <a:off x="13453808" y="2605415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20" name="Oval"/>
          <p:cNvSpPr/>
          <p:nvPr/>
        </p:nvSpPr>
        <p:spPr>
          <a:xfrm>
            <a:off x="14279308" y="221837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21" name="Oval"/>
          <p:cNvSpPr/>
          <p:nvPr/>
        </p:nvSpPr>
        <p:spPr>
          <a:xfrm>
            <a:off x="11814511" y="4174978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22" name="Oval"/>
          <p:cNvSpPr/>
          <p:nvPr/>
        </p:nvSpPr>
        <p:spPr>
          <a:xfrm>
            <a:off x="12648837" y="3775240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23" name="Oval"/>
          <p:cNvSpPr/>
          <p:nvPr/>
        </p:nvSpPr>
        <p:spPr>
          <a:xfrm>
            <a:off x="13478571" y="3386154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24" name="Oval"/>
          <p:cNvSpPr/>
          <p:nvPr/>
        </p:nvSpPr>
        <p:spPr>
          <a:xfrm>
            <a:off x="14317408" y="2999115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325" name="Oval"/>
          <p:cNvSpPr/>
          <p:nvPr/>
        </p:nvSpPr>
        <p:spPr>
          <a:xfrm>
            <a:off x="15142908" y="261207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pic>
        <p:nvPicPr>
          <p:cNvPr id="2326" name="static1.squarespace.png" descr="static1.squarespa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8277" y="10685157"/>
            <a:ext cx="16626450" cy="3524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NFT"/>
          <p:cNvSpPr/>
          <p:nvPr/>
        </p:nvSpPr>
        <p:spPr>
          <a:xfrm>
            <a:off x="459316" y="408847"/>
            <a:ext cx="5605629" cy="3099799"/>
          </a:xfrm>
          <a:prstGeom prst="roundRect">
            <a:avLst>
              <a:gd name="adj" fmla="val 13997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700">
              <a:lnSpc>
                <a:spcPct val="70000"/>
              </a:lnSpc>
              <a:defRPr cap="all" spc="-2197" sz="16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NFT</a:t>
            </a:r>
          </a:p>
        </p:txBody>
      </p:sp>
      <p:sp>
        <p:nvSpPr>
          <p:cNvPr id="2329" name="Block CHAIN"/>
          <p:cNvSpPr/>
          <p:nvPr/>
        </p:nvSpPr>
        <p:spPr>
          <a:xfrm>
            <a:off x="472016" y="8349586"/>
            <a:ext cx="5605629" cy="2759589"/>
          </a:xfrm>
          <a:prstGeom prst="roundRect">
            <a:avLst>
              <a:gd name="adj" fmla="val 15723"/>
            </a:avLst>
          </a:prstGeom>
          <a:blipFill>
            <a:blip r:embed="rId4"/>
            <a:stretch>
              <a:fillRect/>
            </a:stretch>
          </a:blipFill>
          <a:ln w="25400">
            <a:solidFill>
              <a:srgbClr val="970E5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pc="-901" sz="82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Block</a:t>
            </a:r>
            <a:br/>
            <a:r>
              <a:t>CHAIN</a:t>
            </a:r>
          </a:p>
        </p:txBody>
      </p:sp>
      <p:sp>
        <p:nvSpPr>
          <p:cNvPr id="2330" name="e-sport gameFI play to earn"/>
          <p:cNvSpPr/>
          <p:nvPr/>
        </p:nvSpPr>
        <p:spPr>
          <a:xfrm>
            <a:off x="459316" y="5854700"/>
            <a:ext cx="3345012" cy="1940570"/>
          </a:xfrm>
          <a:prstGeom prst="roundRect">
            <a:avLst>
              <a:gd name="adj" fmla="val 13013"/>
            </a:avLst>
          </a:prstGeom>
          <a:solidFill>
            <a:srgbClr val="88FA4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spc="-156" sz="3900">
                <a:solidFill>
                  <a:srgbClr val="0171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e-sport</a:t>
            </a:r>
            <a:br/>
            <a:r>
              <a:t>gameFI</a:t>
            </a:r>
            <a:br/>
            <a:r>
              <a:t>play to earn</a:t>
            </a:r>
          </a:p>
        </p:txBody>
      </p:sp>
      <p:sp>
        <p:nvSpPr>
          <p:cNvPr id="2331" name="privacy"/>
          <p:cNvSpPr/>
          <p:nvPr/>
        </p:nvSpPr>
        <p:spPr>
          <a:xfrm>
            <a:off x="6515397" y="413609"/>
            <a:ext cx="3443636" cy="1425450"/>
          </a:xfrm>
          <a:prstGeom prst="roundRect">
            <a:avLst>
              <a:gd name="adj" fmla="val 31804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privacy</a:t>
            </a:r>
          </a:p>
        </p:txBody>
      </p:sp>
      <p:sp>
        <p:nvSpPr>
          <p:cNvPr id="2332" name="DIGITAL ID"/>
          <p:cNvSpPr/>
          <p:nvPr/>
        </p:nvSpPr>
        <p:spPr>
          <a:xfrm>
            <a:off x="10414248" y="413609"/>
            <a:ext cx="2265909" cy="2895601"/>
          </a:xfrm>
          <a:prstGeom prst="roundRect">
            <a:avLst>
              <a:gd name="adj" fmla="val 20007"/>
            </a:avLst>
          </a:prstGeom>
          <a:blipFill>
            <a:blip r:embed="rId6"/>
            <a:stretch>
              <a:fillRect/>
            </a:stretch>
          </a:blip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100">
                <a:solidFill>
                  <a:srgbClr val="FFD28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DIGITAL</a:t>
            </a:r>
            <a:br/>
            <a:r>
              <a:t>ID</a:t>
            </a:r>
          </a:p>
        </p:txBody>
      </p:sp>
      <p:sp>
        <p:nvSpPr>
          <p:cNvPr id="2333" name="WEB3"/>
          <p:cNvSpPr/>
          <p:nvPr/>
        </p:nvSpPr>
        <p:spPr>
          <a:xfrm>
            <a:off x="6515397" y="3805899"/>
            <a:ext cx="9482329" cy="6304483"/>
          </a:xfrm>
          <a:prstGeom prst="roundRect">
            <a:avLst>
              <a:gd name="adj" fmla="val 7704"/>
            </a:avLst>
          </a:prstGeom>
          <a:solidFill>
            <a:srgbClr val="531B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all" spc="-2559" sz="25600">
                <a:solidFill>
                  <a:srgbClr val="FF42A1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WEB3</a:t>
            </a:r>
          </a:p>
        </p:txBody>
      </p:sp>
      <p:sp>
        <p:nvSpPr>
          <p:cNvPr id="2334" name="Smart Contract"/>
          <p:cNvSpPr/>
          <p:nvPr/>
        </p:nvSpPr>
        <p:spPr>
          <a:xfrm>
            <a:off x="18721496" y="3809307"/>
            <a:ext cx="5383444" cy="1870870"/>
          </a:xfrm>
          <a:prstGeom prst="roundRect">
            <a:avLst>
              <a:gd name="adj" fmla="val 24232"/>
            </a:avLst>
          </a:prstGeom>
          <a:blipFill>
            <a:blip r:embed="rId7"/>
          </a:blipFill>
          <a:ln w="25400">
            <a:solidFill>
              <a:srgbClr val="88FA4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sz="5200">
                <a:solidFill>
                  <a:srgbClr val="61D83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Smart</a:t>
            </a:r>
            <a:br/>
            <a:r>
              <a:t>Contract</a:t>
            </a:r>
          </a:p>
        </p:txBody>
      </p:sp>
      <p:sp>
        <p:nvSpPr>
          <p:cNvPr id="2335" name="DAO"/>
          <p:cNvSpPr/>
          <p:nvPr/>
        </p:nvSpPr>
        <p:spPr>
          <a:xfrm>
            <a:off x="18713558" y="6110191"/>
            <a:ext cx="5399320" cy="2033093"/>
          </a:xfrm>
          <a:prstGeom prst="roundRect">
            <a:avLst>
              <a:gd name="adj" fmla="val 22298"/>
            </a:avLst>
          </a:prstGeom>
          <a:blipFill>
            <a:blip r:embed="rId8"/>
            <a:stretch>
              <a:fillRect/>
            </a:stretch>
          </a:blip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90000"/>
              </a:lnSpc>
              <a:defRPr cap="all" spc="-636" sz="91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DAO</a:t>
            </a:r>
          </a:p>
        </p:txBody>
      </p:sp>
      <p:sp>
        <p:nvSpPr>
          <p:cNvPr id="2336" name="NEXT 40"/>
          <p:cNvSpPr/>
          <p:nvPr/>
        </p:nvSpPr>
        <p:spPr>
          <a:xfrm>
            <a:off x="18708796" y="8673436"/>
            <a:ext cx="5408844" cy="4811498"/>
          </a:xfrm>
          <a:prstGeom prst="roundRect">
            <a:avLst>
              <a:gd name="adj" fmla="val 6854"/>
            </a:avLst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60000"/>
              </a:lnSpc>
              <a:defRPr cap="all" spc="-1071" sz="13400">
                <a:solidFill>
                  <a:srgbClr val="5E5E5E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NEXT</a:t>
            </a:r>
            <a:br/>
            <a:r>
              <a:t>40</a:t>
            </a:r>
          </a:p>
        </p:txBody>
      </p:sp>
      <p:sp>
        <p:nvSpPr>
          <p:cNvPr id="2337" name="liquid"/>
          <p:cNvSpPr/>
          <p:nvPr/>
        </p:nvSpPr>
        <p:spPr>
          <a:xfrm>
            <a:off x="19779101" y="408847"/>
            <a:ext cx="4338539" cy="2895601"/>
          </a:xfrm>
          <a:prstGeom prst="roundRect">
            <a:avLst>
              <a:gd name="adj" fmla="val 15656"/>
            </a:avLst>
          </a:prstGeom>
          <a:blipFill>
            <a:blip r:embed="rId10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sz="5800">
                <a:solidFill>
                  <a:srgbClr val="970E5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liquid</a:t>
            </a:r>
          </a:p>
        </p:txBody>
      </p:sp>
      <p:sp>
        <p:nvSpPr>
          <p:cNvPr id="2338" name="Token"/>
          <p:cNvSpPr/>
          <p:nvPr/>
        </p:nvSpPr>
        <p:spPr>
          <a:xfrm>
            <a:off x="6534447" y="10680896"/>
            <a:ext cx="6683707" cy="2784988"/>
          </a:xfrm>
          <a:prstGeom prst="roundRect">
            <a:avLst>
              <a:gd name="adj" fmla="val 14687"/>
            </a:avLst>
          </a:prstGeom>
          <a:blipFill>
            <a:blip r:embed="rId11"/>
            <a:stretch>
              <a:fillRect/>
            </a:stretch>
          </a:blipFill>
          <a:ln w="38100">
            <a:solidFill>
              <a:srgbClr val="73FDE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small" spc="560" sz="11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Token</a:t>
            </a:r>
          </a:p>
        </p:txBody>
      </p:sp>
      <p:sp>
        <p:nvSpPr>
          <p:cNvPr id="2339" name="METAVERS"/>
          <p:cNvSpPr/>
          <p:nvPr/>
        </p:nvSpPr>
        <p:spPr>
          <a:xfrm>
            <a:off x="13708195" y="10699946"/>
            <a:ext cx="4338540" cy="2784988"/>
          </a:xfrm>
          <a:prstGeom prst="roundRect">
            <a:avLst>
              <a:gd name="adj" fmla="val 14687"/>
            </a:avLst>
          </a:prstGeom>
          <a:blipFill>
            <a:blip r:embed="rId12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all" sz="45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METAVERS</a:t>
            </a:r>
          </a:p>
        </p:txBody>
      </p:sp>
      <p:sp>
        <p:nvSpPr>
          <p:cNvPr id="2340" name="Crypto Currency…"/>
          <p:cNvSpPr/>
          <p:nvPr/>
        </p:nvSpPr>
        <p:spPr>
          <a:xfrm>
            <a:off x="13279834" y="408847"/>
            <a:ext cx="3345012" cy="2895601"/>
          </a:xfrm>
          <a:prstGeom prst="roundRect">
            <a:avLst>
              <a:gd name="adj" fmla="val 15656"/>
            </a:avLst>
          </a:prstGeom>
          <a:blipFill>
            <a:blip r:embed="rId1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60000"/>
              </a:lnSpc>
              <a:defRPr sz="5200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12700" dist="63500" dir="3660000">
                    <a:srgbClr val="FFFFFF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Crypto</a:t>
            </a:r>
            <a:br/>
            <a:r>
              <a:t>Currency</a:t>
            </a:r>
          </a:p>
          <a:p>
            <a:pPr algn="ctr" defTabSz="825500">
              <a:lnSpc>
                <a:spcPct val="60000"/>
              </a:lnSpc>
              <a:defRPr sz="5200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12700" dist="63500" dir="3660000">
                    <a:srgbClr val="FFFFFF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BTC ETH</a:t>
            </a:r>
            <a:br/>
            <a:r>
              <a:t>MNBC</a:t>
            </a:r>
          </a:p>
        </p:txBody>
      </p:sp>
      <p:pic>
        <p:nvPicPr>
          <p:cNvPr id="2341" name="web3-logo-03377DB11E-seeklogo.com.png" descr="web3-logo-03377DB11E-seeklogo.com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934541" y="9186921"/>
            <a:ext cx="1765730" cy="788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2" name="Screenshot 2022-11-17 at 13.23.46.png" descr="Screenshot 2022-11-17 at 13.23.4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621318" y="9116861"/>
            <a:ext cx="907655" cy="928813"/>
          </a:xfrm>
          <a:prstGeom prst="rect">
            <a:avLst/>
          </a:prstGeom>
          <a:ln w="12700">
            <a:miter lim="400000"/>
          </a:ln>
        </p:spPr>
      </p:pic>
      <p:sp>
        <p:nvSpPr>
          <p:cNvPr id="2343" name="ICO"/>
          <p:cNvSpPr/>
          <p:nvPr/>
        </p:nvSpPr>
        <p:spPr>
          <a:xfrm>
            <a:off x="472016" y="11435967"/>
            <a:ext cx="2564056" cy="2017217"/>
          </a:xfrm>
          <a:prstGeom prst="roundRect">
            <a:avLst>
              <a:gd name="adj" fmla="val 21509"/>
            </a:avLst>
          </a:prstGeom>
          <a:gradFill>
            <a:gsLst>
              <a:gs pos="0">
                <a:srgbClr val="56C1FF"/>
              </a:gs>
              <a:gs pos="100000">
                <a:srgbClr val="0076BA"/>
              </a:gs>
            </a:gsLst>
            <a:lin ang="20334164"/>
          </a:gradFill>
          <a:ln w="25400">
            <a:solidFill>
              <a:srgbClr val="970E5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all" spc="-748" sz="68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ICO</a:t>
            </a:r>
          </a:p>
        </p:txBody>
      </p:sp>
      <p:sp>
        <p:nvSpPr>
          <p:cNvPr id="2344" name="EVM"/>
          <p:cNvSpPr/>
          <p:nvPr/>
        </p:nvSpPr>
        <p:spPr>
          <a:xfrm>
            <a:off x="3467651" y="11435967"/>
            <a:ext cx="2564055" cy="2017217"/>
          </a:xfrm>
          <a:prstGeom prst="roundRect">
            <a:avLst>
              <a:gd name="adj" fmla="val 21509"/>
            </a:avLst>
          </a:prstGeom>
          <a:gradFill>
            <a:gsLst>
              <a:gs pos="0">
                <a:srgbClr val="FF95CB"/>
              </a:gs>
              <a:gs pos="100000">
                <a:srgbClr val="970E53"/>
              </a:gs>
            </a:gsLst>
            <a:lin ang="10519845"/>
          </a:gradFill>
          <a:ln w="25400">
            <a:solidFill>
              <a:srgbClr val="970E5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all" spc="-264" sz="6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EVM</a:t>
            </a:r>
          </a:p>
        </p:txBody>
      </p:sp>
      <p:sp>
        <p:nvSpPr>
          <p:cNvPr id="2345" name="MICA"/>
          <p:cNvSpPr/>
          <p:nvPr/>
        </p:nvSpPr>
        <p:spPr>
          <a:xfrm>
            <a:off x="1829799" y="3822700"/>
            <a:ext cx="4236962" cy="1717946"/>
          </a:xfrm>
          <a:prstGeom prst="roundRect">
            <a:avLst>
              <a:gd name="adj" fmla="val 25256"/>
            </a:avLst>
          </a:prstGeom>
          <a:blipFill>
            <a:blip r:embed="rId16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700">
              <a:lnSpc>
                <a:spcPct val="70000"/>
              </a:lnSpc>
              <a:defRPr cap="all" spc="989" sz="9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MICA</a:t>
            </a:r>
          </a:p>
        </p:txBody>
      </p:sp>
      <p:sp>
        <p:nvSpPr>
          <p:cNvPr id="2346" name="SHA / hash"/>
          <p:cNvSpPr/>
          <p:nvPr/>
        </p:nvSpPr>
        <p:spPr>
          <a:xfrm>
            <a:off x="6515397" y="2218399"/>
            <a:ext cx="3443636" cy="1318496"/>
          </a:xfrm>
          <a:prstGeom prst="roundRect">
            <a:avLst>
              <a:gd name="adj" fmla="val 34384"/>
            </a:avLst>
          </a:prstGeom>
          <a:gradFill>
            <a:gsLst>
              <a:gs pos="0">
                <a:srgbClr val="FF644E"/>
              </a:gs>
              <a:gs pos="100000">
                <a:srgbClr val="B5170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sz="3800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B517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SHA / hash</a:t>
            </a:r>
          </a:p>
        </p:txBody>
      </p:sp>
      <p:sp>
        <p:nvSpPr>
          <p:cNvPr id="2347" name="DeFi Deso"/>
          <p:cNvSpPr/>
          <p:nvPr/>
        </p:nvSpPr>
        <p:spPr>
          <a:xfrm>
            <a:off x="16985101" y="408847"/>
            <a:ext cx="2433745" cy="2895601"/>
          </a:xfrm>
          <a:prstGeom prst="roundRect">
            <a:avLst>
              <a:gd name="adj" fmla="val 18628"/>
            </a:avLst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60000"/>
              </a:lnSpc>
              <a:defRPr sz="5200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12700" dist="63500" dir="3660000">
                    <a:srgbClr val="FFFFFF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DeFi</a:t>
            </a:r>
            <a:br/>
            <a:r>
              <a:t>Deso</a:t>
            </a:r>
          </a:p>
        </p:txBody>
      </p:sp>
      <p:sp>
        <p:nvSpPr>
          <p:cNvPr id="2348" name="…"/>
          <p:cNvSpPr/>
          <p:nvPr/>
        </p:nvSpPr>
        <p:spPr>
          <a:xfrm>
            <a:off x="16295796" y="3805899"/>
            <a:ext cx="2114930" cy="6304483"/>
          </a:xfrm>
          <a:prstGeom prst="roundRect">
            <a:avLst>
              <a:gd name="adj" fmla="val 22964"/>
            </a:avLst>
          </a:prstGeom>
          <a:solidFill>
            <a:srgbClr val="FFF05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all" spc="-899" sz="9000">
                <a:solidFill>
                  <a:srgbClr val="FF42A1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919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2" name="Screen-Shot -  2023-11-18 at 20.05.32.jpg" descr="Screen-Shot -  2023-11-18 at 20.05.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015" y="1591544"/>
            <a:ext cx="24267970" cy="9509330"/>
          </a:xfrm>
          <a:prstGeom prst="rect">
            <a:avLst/>
          </a:prstGeom>
          <a:ln w="12700">
            <a:miter lim="400000"/>
          </a:ln>
        </p:spPr>
      </p:pic>
      <p:sp>
        <p:nvSpPr>
          <p:cNvPr id="2353" name="Rectangle"/>
          <p:cNvSpPr/>
          <p:nvPr/>
        </p:nvSpPr>
        <p:spPr>
          <a:xfrm>
            <a:off x="-9146" y="6108700"/>
            <a:ext cx="23921420" cy="579749"/>
          </a:xfrm>
          <a:prstGeom prst="rect">
            <a:avLst/>
          </a:prstGeom>
          <a:solidFill>
            <a:srgbClr val="191916"/>
          </a:solidFill>
          <a:ln w="12700">
            <a:miter lim="400000"/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60" y="-5551"/>
            <a:ext cx="24384001" cy="13727102"/>
          </a:xfrm>
          <a:prstGeom prst="rect">
            <a:avLst/>
          </a:prstGeom>
          <a:ln w="12700">
            <a:miter lim="400000"/>
          </a:ln>
        </p:spPr>
      </p:pic>
      <p:sp>
        <p:nvSpPr>
          <p:cNvPr id="2356" name="ZoneTexte 5"/>
          <p:cNvSpPr txBox="1"/>
          <p:nvPr/>
        </p:nvSpPr>
        <p:spPr>
          <a:xfrm>
            <a:off x="1561367" y="5411449"/>
            <a:ext cx="11813177" cy="2926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80000"/>
              </a:lnSpc>
              <a:defRPr sz="88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INNO</a:t>
            </a:r>
            <a:r>
              <a:rPr>
                <a:solidFill>
                  <a:srgbClr val="FFFFFF"/>
                </a:solidFill>
              </a:rPr>
              <a:t>VATION</a:t>
            </a:r>
            <a:endParaRPr>
              <a:solidFill>
                <a:srgbClr val="FFFFFF"/>
              </a:solidFill>
            </a:endParaRPr>
          </a:p>
          <a:p>
            <a:pPr defTabSz="1828800">
              <a:lnSpc>
                <a:spcPct val="80000"/>
              </a:lnSpc>
              <a:defRPr sz="8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marketing</a:t>
            </a:r>
            <a:r>
              <a:t> </a:t>
            </a:r>
          </a:p>
        </p:txBody>
      </p:sp>
      <p:pic>
        <p:nvPicPr>
          <p:cNvPr id="2357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2099" y="-214832"/>
            <a:ext cx="3204415" cy="3204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roup"/>
          <p:cNvGrpSpPr/>
          <p:nvPr/>
        </p:nvGrpSpPr>
        <p:grpSpPr>
          <a:xfrm>
            <a:off x="-89690" y="-2099734"/>
            <a:ext cx="24563126" cy="17049256"/>
            <a:chOff x="0" y="0"/>
            <a:chExt cx="24563126" cy="17049255"/>
          </a:xfrm>
        </p:grpSpPr>
        <p:pic>
          <p:nvPicPr>
            <p:cNvPr id="2068" name="Image 3" descr="Imag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1976" r="0" b="0"/>
            <a:stretch>
              <a:fillRect/>
            </a:stretch>
          </p:blipFill>
          <p:spPr>
            <a:xfrm>
              <a:off x="0" y="0"/>
              <a:ext cx="24473437" cy="568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9" name="Image 3" descr="Imag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1976" r="0" b="0"/>
            <a:stretch>
              <a:fillRect/>
            </a:stretch>
          </p:blipFill>
          <p:spPr>
            <a:xfrm>
              <a:off x="89689" y="5683250"/>
              <a:ext cx="24473438" cy="568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70" name="Image 3" descr="Image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51976" r="0" b="0"/>
            <a:stretch>
              <a:fillRect/>
            </a:stretch>
          </p:blipFill>
          <p:spPr>
            <a:xfrm>
              <a:off x="89689" y="11366500"/>
              <a:ext cx="24473438" cy="5682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72" name="Espace réservé du contenu 2"/>
          <p:cNvSpPr txBox="1"/>
          <p:nvPr>
            <p:ph type="body" idx="4294967295"/>
          </p:nvPr>
        </p:nvSpPr>
        <p:spPr>
          <a:xfrm>
            <a:off x="-1055052" y="-2103305"/>
            <a:ext cx="25711572" cy="99570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2316479">
              <a:spcBef>
                <a:spcPts val="0"/>
              </a:spcBef>
              <a:defRPr cap="small" spc="-584" sz="58139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NoLimit</a:t>
            </a:r>
          </a:p>
        </p:txBody>
      </p:sp>
      <p:grpSp>
        <p:nvGrpSpPr>
          <p:cNvPr id="2086" name="Groupe 13"/>
          <p:cNvGrpSpPr/>
          <p:nvPr/>
        </p:nvGrpSpPr>
        <p:grpSpPr>
          <a:xfrm>
            <a:off x="19441608" y="14810475"/>
            <a:ext cx="5980972" cy="620946"/>
            <a:chOff x="0" y="0"/>
            <a:chExt cx="5980971" cy="620945"/>
          </a:xfrm>
        </p:grpSpPr>
        <p:sp>
          <p:nvSpPr>
            <p:cNvPr id="2073" name="Freeform 5"/>
            <p:cNvSpPr/>
            <p:nvPr/>
          </p:nvSpPr>
          <p:spPr>
            <a:xfrm>
              <a:off x="-1" y="0"/>
              <a:ext cx="398735" cy="620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24" y="6570"/>
                  </a:moveTo>
                  <a:lnTo>
                    <a:pt x="14682" y="6030"/>
                  </a:lnTo>
                  <a:lnTo>
                    <a:pt x="14541" y="5400"/>
                  </a:lnTo>
                  <a:lnTo>
                    <a:pt x="14259" y="4770"/>
                  </a:lnTo>
                  <a:lnTo>
                    <a:pt x="13976" y="4320"/>
                  </a:lnTo>
                  <a:lnTo>
                    <a:pt x="13412" y="3780"/>
                  </a:lnTo>
                  <a:lnTo>
                    <a:pt x="12706" y="3330"/>
                  </a:lnTo>
                  <a:lnTo>
                    <a:pt x="12000" y="3150"/>
                  </a:lnTo>
                  <a:lnTo>
                    <a:pt x="11012" y="3060"/>
                  </a:lnTo>
                  <a:lnTo>
                    <a:pt x="10024" y="3150"/>
                  </a:lnTo>
                  <a:lnTo>
                    <a:pt x="9459" y="3240"/>
                  </a:lnTo>
                  <a:lnTo>
                    <a:pt x="9035" y="3420"/>
                  </a:lnTo>
                  <a:lnTo>
                    <a:pt x="8612" y="3780"/>
                  </a:lnTo>
                  <a:lnTo>
                    <a:pt x="8329" y="4050"/>
                  </a:lnTo>
                  <a:lnTo>
                    <a:pt x="7624" y="4770"/>
                  </a:lnTo>
                  <a:lnTo>
                    <a:pt x="7200" y="5760"/>
                  </a:lnTo>
                  <a:lnTo>
                    <a:pt x="6918" y="7020"/>
                  </a:lnTo>
                  <a:lnTo>
                    <a:pt x="6635" y="8550"/>
                  </a:lnTo>
                  <a:lnTo>
                    <a:pt x="6635" y="12150"/>
                  </a:lnTo>
                  <a:lnTo>
                    <a:pt x="6776" y="13770"/>
                  </a:lnTo>
                  <a:lnTo>
                    <a:pt x="7059" y="15120"/>
                  </a:lnTo>
                  <a:lnTo>
                    <a:pt x="7482" y="16290"/>
                  </a:lnTo>
                  <a:lnTo>
                    <a:pt x="8047" y="17280"/>
                  </a:lnTo>
                  <a:lnTo>
                    <a:pt x="8471" y="17640"/>
                  </a:lnTo>
                  <a:lnTo>
                    <a:pt x="8894" y="17910"/>
                  </a:lnTo>
                  <a:lnTo>
                    <a:pt x="9318" y="18270"/>
                  </a:lnTo>
                  <a:lnTo>
                    <a:pt x="9882" y="18450"/>
                  </a:lnTo>
                  <a:lnTo>
                    <a:pt x="10447" y="18540"/>
                  </a:lnTo>
                  <a:lnTo>
                    <a:pt x="11718" y="18540"/>
                  </a:lnTo>
                  <a:lnTo>
                    <a:pt x="12424" y="18360"/>
                  </a:lnTo>
                  <a:lnTo>
                    <a:pt x="13129" y="18090"/>
                  </a:lnTo>
                  <a:lnTo>
                    <a:pt x="14259" y="17190"/>
                  </a:lnTo>
                  <a:lnTo>
                    <a:pt x="14682" y="16650"/>
                  </a:lnTo>
                  <a:lnTo>
                    <a:pt x="15106" y="16020"/>
                  </a:lnTo>
                  <a:lnTo>
                    <a:pt x="15106" y="13140"/>
                  </a:lnTo>
                  <a:lnTo>
                    <a:pt x="10871" y="13140"/>
                  </a:lnTo>
                  <a:lnTo>
                    <a:pt x="10871" y="9990"/>
                  </a:lnTo>
                  <a:lnTo>
                    <a:pt x="21600" y="9990"/>
                  </a:lnTo>
                  <a:lnTo>
                    <a:pt x="21600" y="21240"/>
                  </a:lnTo>
                  <a:lnTo>
                    <a:pt x="16659" y="21240"/>
                  </a:lnTo>
                  <a:lnTo>
                    <a:pt x="16659" y="19350"/>
                  </a:lnTo>
                  <a:lnTo>
                    <a:pt x="16518" y="19350"/>
                  </a:lnTo>
                  <a:lnTo>
                    <a:pt x="15953" y="19890"/>
                  </a:lnTo>
                  <a:lnTo>
                    <a:pt x="14541" y="20790"/>
                  </a:lnTo>
                  <a:lnTo>
                    <a:pt x="12847" y="21330"/>
                  </a:lnTo>
                  <a:lnTo>
                    <a:pt x="11859" y="21510"/>
                  </a:lnTo>
                  <a:lnTo>
                    <a:pt x="10871" y="21600"/>
                  </a:lnTo>
                  <a:lnTo>
                    <a:pt x="8329" y="21600"/>
                  </a:lnTo>
                  <a:lnTo>
                    <a:pt x="5788" y="21240"/>
                  </a:lnTo>
                  <a:lnTo>
                    <a:pt x="4659" y="20970"/>
                  </a:lnTo>
                  <a:lnTo>
                    <a:pt x="2965" y="20070"/>
                  </a:lnTo>
                  <a:lnTo>
                    <a:pt x="2400" y="19530"/>
                  </a:lnTo>
                  <a:lnTo>
                    <a:pt x="1271" y="18090"/>
                  </a:lnTo>
                  <a:lnTo>
                    <a:pt x="847" y="17190"/>
                  </a:lnTo>
                  <a:lnTo>
                    <a:pt x="565" y="16290"/>
                  </a:lnTo>
                  <a:lnTo>
                    <a:pt x="424" y="15300"/>
                  </a:lnTo>
                  <a:lnTo>
                    <a:pt x="141" y="13140"/>
                  </a:lnTo>
                  <a:lnTo>
                    <a:pt x="0" y="10530"/>
                  </a:lnTo>
                  <a:lnTo>
                    <a:pt x="141" y="8100"/>
                  </a:lnTo>
                  <a:lnTo>
                    <a:pt x="282" y="7020"/>
                  </a:lnTo>
                  <a:lnTo>
                    <a:pt x="565" y="5940"/>
                  </a:lnTo>
                  <a:lnTo>
                    <a:pt x="847" y="5040"/>
                  </a:lnTo>
                  <a:lnTo>
                    <a:pt x="1271" y="4140"/>
                  </a:lnTo>
                  <a:lnTo>
                    <a:pt x="1694" y="3330"/>
                  </a:lnTo>
                  <a:lnTo>
                    <a:pt x="2259" y="2610"/>
                  </a:lnTo>
                  <a:lnTo>
                    <a:pt x="2965" y="1980"/>
                  </a:lnTo>
                  <a:lnTo>
                    <a:pt x="3812" y="1440"/>
                  </a:lnTo>
                  <a:lnTo>
                    <a:pt x="4659" y="990"/>
                  </a:lnTo>
                  <a:lnTo>
                    <a:pt x="5647" y="630"/>
                  </a:lnTo>
                  <a:lnTo>
                    <a:pt x="6918" y="360"/>
                  </a:lnTo>
                  <a:lnTo>
                    <a:pt x="9459" y="0"/>
                  </a:lnTo>
                  <a:lnTo>
                    <a:pt x="12282" y="0"/>
                  </a:lnTo>
                  <a:lnTo>
                    <a:pt x="14541" y="180"/>
                  </a:lnTo>
                  <a:lnTo>
                    <a:pt x="15529" y="360"/>
                  </a:lnTo>
                  <a:lnTo>
                    <a:pt x="16518" y="630"/>
                  </a:lnTo>
                  <a:lnTo>
                    <a:pt x="17365" y="900"/>
                  </a:lnTo>
                  <a:lnTo>
                    <a:pt x="18212" y="1260"/>
                  </a:lnTo>
                  <a:lnTo>
                    <a:pt x="18776" y="1620"/>
                  </a:lnTo>
                  <a:lnTo>
                    <a:pt x="19341" y="2070"/>
                  </a:lnTo>
                  <a:lnTo>
                    <a:pt x="19906" y="2610"/>
                  </a:lnTo>
                  <a:lnTo>
                    <a:pt x="20329" y="3150"/>
                  </a:lnTo>
                  <a:lnTo>
                    <a:pt x="20894" y="4410"/>
                  </a:lnTo>
                  <a:lnTo>
                    <a:pt x="21035" y="5130"/>
                  </a:lnTo>
                  <a:lnTo>
                    <a:pt x="21176" y="6570"/>
                  </a:lnTo>
                  <a:lnTo>
                    <a:pt x="14824" y="657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74" name="Freeform 6"/>
            <p:cNvSpPr/>
            <p:nvPr/>
          </p:nvSpPr>
          <p:spPr>
            <a:xfrm>
              <a:off x="484732" y="7764"/>
              <a:ext cx="406550" cy="60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832" y="0"/>
                  </a:lnTo>
                  <a:lnTo>
                    <a:pt x="13620" y="93"/>
                  </a:lnTo>
                  <a:lnTo>
                    <a:pt x="15409" y="372"/>
                  </a:lnTo>
                  <a:lnTo>
                    <a:pt x="16922" y="838"/>
                  </a:lnTo>
                  <a:lnTo>
                    <a:pt x="18023" y="1397"/>
                  </a:lnTo>
                  <a:lnTo>
                    <a:pt x="18573" y="1769"/>
                  </a:lnTo>
                  <a:lnTo>
                    <a:pt x="18986" y="2141"/>
                  </a:lnTo>
                  <a:lnTo>
                    <a:pt x="19399" y="2607"/>
                  </a:lnTo>
                  <a:lnTo>
                    <a:pt x="19674" y="3072"/>
                  </a:lnTo>
                  <a:lnTo>
                    <a:pt x="19949" y="3724"/>
                  </a:lnTo>
                  <a:lnTo>
                    <a:pt x="20224" y="4283"/>
                  </a:lnTo>
                  <a:lnTo>
                    <a:pt x="20362" y="5586"/>
                  </a:lnTo>
                  <a:lnTo>
                    <a:pt x="20224" y="6610"/>
                  </a:lnTo>
                  <a:lnTo>
                    <a:pt x="19949" y="7541"/>
                  </a:lnTo>
                  <a:lnTo>
                    <a:pt x="19536" y="8379"/>
                  </a:lnTo>
                  <a:lnTo>
                    <a:pt x="18986" y="9124"/>
                  </a:lnTo>
                  <a:lnTo>
                    <a:pt x="18298" y="9683"/>
                  </a:lnTo>
                  <a:lnTo>
                    <a:pt x="17335" y="10241"/>
                  </a:lnTo>
                  <a:lnTo>
                    <a:pt x="16372" y="10614"/>
                  </a:lnTo>
                  <a:lnTo>
                    <a:pt x="14859" y="10986"/>
                  </a:lnTo>
                  <a:lnTo>
                    <a:pt x="16510" y="11172"/>
                  </a:lnTo>
                  <a:lnTo>
                    <a:pt x="18161" y="11731"/>
                  </a:lnTo>
                  <a:lnTo>
                    <a:pt x="18573" y="12010"/>
                  </a:lnTo>
                  <a:lnTo>
                    <a:pt x="19124" y="12755"/>
                  </a:lnTo>
                  <a:lnTo>
                    <a:pt x="19674" y="13593"/>
                  </a:lnTo>
                  <a:lnTo>
                    <a:pt x="19949" y="14617"/>
                  </a:lnTo>
                  <a:lnTo>
                    <a:pt x="20087" y="15921"/>
                  </a:lnTo>
                  <a:lnTo>
                    <a:pt x="20087" y="17503"/>
                  </a:lnTo>
                  <a:lnTo>
                    <a:pt x="20224" y="19086"/>
                  </a:lnTo>
                  <a:lnTo>
                    <a:pt x="20362" y="20203"/>
                  </a:lnTo>
                  <a:lnTo>
                    <a:pt x="20637" y="20576"/>
                  </a:lnTo>
                  <a:lnTo>
                    <a:pt x="20775" y="20948"/>
                  </a:lnTo>
                  <a:lnTo>
                    <a:pt x="21187" y="2122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583" y="21600"/>
                  </a:lnTo>
                  <a:lnTo>
                    <a:pt x="14171" y="21134"/>
                  </a:lnTo>
                  <a:lnTo>
                    <a:pt x="13896" y="20576"/>
                  </a:lnTo>
                  <a:lnTo>
                    <a:pt x="13758" y="20017"/>
                  </a:lnTo>
                  <a:lnTo>
                    <a:pt x="13758" y="19366"/>
                  </a:lnTo>
                  <a:lnTo>
                    <a:pt x="13620" y="15176"/>
                  </a:lnTo>
                  <a:lnTo>
                    <a:pt x="13345" y="14059"/>
                  </a:lnTo>
                  <a:lnTo>
                    <a:pt x="13070" y="13593"/>
                  </a:lnTo>
                  <a:lnTo>
                    <a:pt x="12657" y="13221"/>
                  </a:lnTo>
                  <a:lnTo>
                    <a:pt x="12107" y="12941"/>
                  </a:lnTo>
                  <a:lnTo>
                    <a:pt x="11419" y="12662"/>
                  </a:lnTo>
                  <a:lnTo>
                    <a:pt x="10731" y="12569"/>
                  </a:lnTo>
                  <a:lnTo>
                    <a:pt x="9768" y="12476"/>
                  </a:lnTo>
                  <a:lnTo>
                    <a:pt x="6466" y="12476"/>
                  </a:lnTo>
                  <a:lnTo>
                    <a:pt x="6466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466" y="9403"/>
                  </a:moveTo>
                  <a:lnTo>
                    <a:pt x="10181" y="9403"/>
                  </a:lnTo>
                  <a:lnTo>
                    <a:pt x="11144" y="9217"/>
                  </a:lnTo>
                  <a:lnTo>
                    <a:pt x="11969" y="9031"/>
                  </a:lnTo>
                  <a:lnTo>
                    <a:pt x="13070" y="8286"/>
                  </a:lnTo>
                  <a:lnTo>
                    <a:pt x="13483" y="7728"/>
                  </a:lnTo>
                  <a:lnTo>
                    <a:pt x="13758" y="6983"/>
                  </a:lnTo>
                  <a:lnTo>
                    <a:pt x="13758" y="5493"/>
                  </a:lnTo>
                  <a:lnTo>
                    <a:pt x="13483" y="4934"/>
                  </a:lnTo>
                  <a:lnTo>
                    <a:pt x="13208" y="4469"/>
                  </a:lnTo>
                  <a:lnTo>
                    <a:pt x="12657" y="4003"/>
                  </a:lnTo>
                  <a:lnTo>
                    <a:pt x="12107" y="3724"/>
                  </a:lnTo>
                  <a:lnTo>
                    <a:pt x="11282" y="3445"/>
                  </a:lnTo>
                  <a:lnTo>
                    <a:pt x="10456" y="3259"/>
                  </a:lnTo>
                  <a:lnTo>
                    <a:pt x="9355" y="3166"/>
                  </a:lnTo>
                  <a:lnTo>
                    <a:pt x="6466" y="3166"/>
                  </a:lnTo>
                  <a:lnTo>
                    <a:pt x="6466" y="9403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75" name="Freeform 7"/>
            <p:cNvSpPr/>
            <p:nvPr/>
          </p:nvSpPr>
          <p:spPr>
            <a:xfrm>
              <a:off x="946011" y="0"/>
              <a:ext cx="414372" cy="620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577" y="0"/>
                  </a:lnTo>
                  <a:lnTo>
                    <a:pt x="13944" y="180"/>
                  </a:lnTo>
                  <a:lnTo>
                    <a:pt x="15448" y="450"/>
                  </a:lnTo>
                  <a:lnTo>
                    <a:pt x="16678" y="720"/>
                  </a:lnTo>
                  <a:lnTo>
                    <a:pt x="17635" y="1170"/>
                  </a:lnTo>
                  <a:lnTo>
                    <a:pt x="18456" y="1710"/>
                  </a:lnTo>
                  <a:lnTo>
                    <a:pt x="19276" y="2340"/>
                  </a:lnTo>
                  <a:lnTo>
                    <a:pt x="19823" y="2970"/>
                  </a:lnTo>
                  <a:lnTo>
                    <a:pt x="20370" y="3780"/>
                  </a:lnTo>
                  <a:lnTo>
                    <a:pt x="20780" y="4590"/>
                  </a:lnTo>
                  <a:lnTo>
                    <a:pt x="21053" y="5490"/>
                  </a:lnTo>
                  <a:lnTo>
                    <a:pt x="21327" y="6480"/>
                  </a:lnTo>
                  <a:lnTo>
                    <a:pt x="21600" y="8460"/>
                  </a:lnTo>
                  <a:lnTo>
                    <a:pt x="21600" y="13140"/>
                  </a:lnTo>
                  <a:lnTo>
                    <a:pt x="21327" y="15120"/>
                  </a:lnTo>
                  <a:lnTo>
                    <a:pt x="21053" y="16110"/>
                  </a:lnTo>
                  <a:lnTo>
                    <a:pt x="20780" y="17010"/>
                  </a:lnTo>
                  <a:lnTo>
                    <a:pt x="20370" y="17820"/>
                  </a:lnTo>
                  <a:lnTo>
                    <a:pt x="19823" y="18630"/>
                  </a:lnTo>
                  <a:lnTo>
                    <a:pt x="19276" y="19350"/>
                  </a:lnTo>
                  <a:lnTo>
                    <a:pt x="17635" y="20430"/>
                  </a:lnTo>
                  <a:lnTo>
                    <a:pt x="16678" y="20880"/>
                  </a:lnTo>
                  <a:lnTo>
                    <a:pt x="15448" y="21150"/>
                  </a:lnTo>
                  <a:lnTo>
                    <a:pt x="13944" y="21420"/>
                  </a:lnTo>
                  <a:lnTo>
                    <a:pt x="12577" y="21600"/>
                  </a:lnTo>
                  <a:lnTo>
                    <a:pt x="9159" y="21600"/>
                  </a:lnTo>
                  <a:lnTo>
                    <a:pt x="7656" y="21420"/>
                  </a:lnTo>
                  <a:lnTo>
                    <a:pt x="6289" y="21150"/>
                  </a:lnTo>
                  <a:lnTo>
                    <a:pt x="5195" y="20880"/>
                  </a:lnTo>
                  <a:lnTo>
                    <a:pt x="4238" y="20430"/>
                  </a:lnTo>
                  <a:lnTo>
                    <a:pt x="3281" y="19890"/>
                  </a:lnTo>
                  <a:lnTo>
                    <a:pt x="2461" y="19350"/>
                  </a:lnTo>
                  <a:lnTo>
                    <a:pt x="1777" y="18630"/>
                  </a:lnTo>
                  <a:lnTo>
                    <a:pt x="957" y="17010"/>
                  </a:lnTo>
                  <a:lnTo>
                    <a:pt x="684" y="16110"/>
                  </a:lnTo>
                  <a:lnTo>
                    <a:pt x="410" y="15120"/>
                  </a:lnTo>
                  <a:lnTo>
                    <a:pt x="137" y="13140"/>
                  </a:lnTo>
                  <a:lnTo>
                    <a:pt x="0" y="10890"/>
                  </a:lnTo>
                  <a:lnTo>
                    <a:pt x="137" y="8460"/>
                  </a:lnTo>
                  <a:lnTo>
                    <a:pt x="410" y="6480"/>
                  </a:lnTo>
                  <a:lnTo>
                    <a:pt x="684" y="5490"/>
                  </a:lnTo>
                  <a:lnTo>
                    <a:pt x="957" y="4590"/>
                  </a:lnTo>
                  <a:lnTo>
                    <a:pt x="1777" y="2970"/>
                  </a:lnTo>
                  <a:lnTo>
                    <a:pt x="2461" y="2340"/>
                  </a:lnTo>
                  <a:lnTo>
                    <a:pt x="3281" y="1710"/>
                  </a:lnTo>
                  <a:lnTo>
                    <a:pt x="4238" y="1170"/>
                  </a:lnTo>
                  <a:lnTo>
                    <a:pt x="5195" y="720"/>
                  </a:lnTo>
                  <a:lnTo>
                    <a:pt x="6289" y="450"/>
                  </a:lnTo>
                  <a:lnTo>
                    <a:pt x="7656" y="180"/>
                  </a:lnTo>
                  <a:lnTo>
                    <a:pt x="9159" y="0"/>
                  </a:lnTo>
                  <a:lnTo>
                    <a:pt x="10800" y="0"/>
                  </a:lnTo>
                  <a:close/>
                  <a:moveTo>
                    <a:pt x="10800" y="18540"/>
                  </a:moveTo>
                  <a:lnTo>
                    <a:pt x="11484" y="18540"/>
                  </a:lnTo>
                  <a:lnTo>
                    <a:pt x="12577" y="18360"/>
                  </a:lnTo>
                  <a:lnTo>
                    <a:pt x="13124" y="18180"/>
                  </a:lnTo>
                  <a:lnTo>
                    <a:pt x="13534" y="17820"/>
                  </a:lnTo>
                  <a:lnTo>
                    <a:pt x="13808" y="17550"/>
                  </a:lnTo>
                  <a:lnTo>
                    <a:pt x="14081" y="17190"/>
                  </a:lnTo>
                  <a:lnTo>
                    <a:pt x="14491" y="16740"/>
                  </a:lnTo>
                  <a:lnTo>
                    <a:pt x="14901" y="15660"/>
                  </a:lnTo>
                  <a:lnTo>
                    <a:pt x="15175" y="14400"/>
                  </a:lnTo>
                  <a:lnTo>
                    <a:pt x="15311" y="12780"/>
                  </a:lnTo>
                  <a:lnTo>
                    <a:pt x="15311" y="8820"/>
                  </a:lnTo>
                  <a:lnTo>
                    <a:pt x="15175" y="7200"/>
                  </a:lnTo>
                  <a:lnTo>
                    <a:pt x="14901" y="5940"/>
                  </a:lnTo>
                  <a:lnTo>
                    <a:pt x="14491" y="4860"/>
                  </a:lnTo>
                  <a:lnTo>
                    <a:pt x="14081" y="4410"/>
                  </a:lnTo>
                  <a:lnTo>
                    <a:pt x="13808" y="4050"/>
                  </a:lnTo>
                  <a:lnTo>
                    <a:pt x="13534" y="3780"/>
                  </a:lnTo>
                  <a:lnTo>
                    <a:pt x="13124" y="3420"/>
                  </a:lnTo>
                  <a:lnTo>
                    <a:pt x="12577" y="3240"/>
                  </a:lnTo>
                  <a:lnTo>
                    <a:pt x="11484" y="3060"/>
                  </a:lnTo>
                  <a:lnTo>
                    <a:pt x="10116" y="3060"/>
                  </a:lnTo>
                  <a:lnTo>
                    <a:pt x="9023" y="3240"/>
                  </a:lnTo>
                  <a:lnTo>
                    <a:pt x="8613" y="3420"/>
                  </a:lnTo>
                  <a:lnTo>
                    <a:pt x="8203" y="3780"/>
                  </a:lnTo>
                  <a:lnTo>
                    <a:pt x="7792" y="4050"/>
                  </a:lnTo>
                  <a:lnTo>
                    <a:pt x="7519" y="4410"/>
                  </a:lnTo>
                  <a:lnTo>
                    <a:pt x="7246" y="4860"/>
                  </a:lnTo>
                  <a:lnTo>
                    <a:pt x="6835" y="5940"/>
                  </a:lnTo>
                  <a:lnTo>
                    <a:pt x="6699" y="7200"/>
                  </a:lnTo>
                  <a:lnTo>
                    <a:pt x="6562" y="8820"/>
                  </a:lnTo>
                  <a:lnTo>
                    <a:pt x="6562" y="12780"/>
                  </a:lnTo>
                  <a:lnTo>
                    <a:pt x="6699" y="14400"/>
                  </a:lnTo>
                  <a:lnTo>
                    <a:pt x="6835" y="15660"/>
                  </a:lnTo>
                  <a:lnTo>
                    <a:pt x="7246" y="16740"/>
                  </a:lnTo>
                  <a:lnTo>
                    <a:pt x="7519" y="17190"/>
                  </a:lnTo>
                  <a:lnTo>
                    <a:pt x="7792" y="17550"/>
                  </a:lnTo>
                  <a:lnTo>
                    <a:pt x="8203" y="17820"/>
                  </a:lnTo>
                  <a:lnTo>
                    <a:pt x="8613" y="18180"/>
                  </a:lnTo>
                  <a:lnTo>
                    <a:pt x="9023" y="18360"/>
                  </a:lnTo>
                  <a:lnTo>
                    <a:pt x="10116" y="18540"/>
                  </a:lnTo>
                  <a:lnTo>
                    <a:pt x="10800" y="1854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76" name="Freeform 8"/>
            <p:cNvSpPr/>
            <p:nvPr/>
          </p:nvSpPr>
          <p:spPr>
            <a:xfrm>
              <a:off x="1430743" y="7764"/>
              <a:ext cx="383099" cy="61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859" y="0"/>
                  </a:moveTo>
                  <a:lnTo>
                    <a:pt x="6859" y="15559"/>
                  </a:lnTo>
                  <a:lnTo>
                    <a:pt x="7005" y="16292"/>
                  </a:lnTo>
                  <a:lnTo>
                    <a:pt x="7589" y="17390"/>
                  </a:lnTo>
                  <a:lnTo>
                    <a:pt x="8173" y="17847"/>
                  </a:lnTo>
                  <a:lnTo>
                    <a:pt x="8757" y="18214"/>
                  </a:lnTo>
                  <a:lnTo>
                    <a:pt x="9632" y="18488"/>
                  </a:lnTo>
                  <a:lnTo>
                    <a:pt x="11822" y="18488"/>
                  </a:lnTo>
                  <a:lnTo>
                    <a:pt x="12697" y="18214"/>
                  </a:lnTo>
                  <a:lnTo>
                    <a:pt x="13573" y="17847"/>
                  </a:lnTo>
                  <a:lnTo>
                    <a:pt x="14011" y="17390"/>
                  </a:lnTo>
                  <a:lnTo>
                    <a:pt x="14449" y="16841"/>
                  </a:lnTo>
                  <a:lnTo>
                    <a:pt x="14595" y="16292"/>
                  </a:lnTo>
                  <a:lnTo>
                    <a:pt x="14886" y="14827"/>
                  </a:lnTo>
                  <a:lnTo>
                    <a:pt x="14886" y="0"/>
                  </a:lnTo>
                  <a:lnTo>
                    <a:pt x="21600" y="0"/>
                  </a:lnTo>
                  <a:lnTo>
                    <a:pt x="21600" y="14827"/>
                  </a:lnTo>
                  <a:lnTo>
                    <a:pt x="21308" y="16658"/>
                  </a:lnTo>
                  <a:lnTo>
                    <a:pt x="21016" y="17390"/>
                  </a:lnTo>
                  <a:lnTo>
                    <a:pt x="20724" y="18214"/>
                  </a:lnTo>
                  <a:lnTo>
                    <a:pt x="20141" y="18854"/>
                  </a:lnTo>
                  <a:lnTo>
                    <a:pt x="19703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989" y="21600"/>
                  </a:lnTo>
                  <a:lnTo>
                    <a:pt x="8757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1022" y="18305"/>
                  </a:lnTo>
                  <a:lnTo>
                    <a:pt x="146" y="16658"/>
                  </a:lnTo>
                  <a:lnTo>
                    <a:pt x="0" y="15834"/>
                  </a:lnTo>
                  <a:lnTo>
                    <a:pt x="0" y="0"/>
                  </a:lnTo>
                  <a:lnTo>
                    <a:pt x="685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77" name="Freeform 9"/>
            <p:cNvSpPr/>
            <p:nvPr/>
          </p:nvSpPr>
          <p:spPr>
            <a:xfrm>
              <a:off x="1915476" y="7764"/>
              <a:ext cx="375277" cy="60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300" y="0"/>
                  </a:lnTo>
                  <a:lnTo>
                    <a:pt x="14700" y="186"/>
                  </a:lnTo>
                  <a:lnTo>
                    <a:pt x="15750" y="372"/>
                  </a:lnTo>
                  <a:lnTo>
                    <a:pt x="16650" y="559"/>
                  </a:lnTo>
                  <a:lnTo>
                    <a:pt x="17550" y="838"/>
                  </a:lnTo>
                  <a:lnTo>
                    <a:pt x="19050" y="1583"/>
                  </a:lnTo>
                  <a:lnTo>
                    <a:pt x="19650" y="2048"/>
                  </a:lnTo>
                  <a:lnTo>
                    <a:pt x="20550" y="2979"/>
                  </a:lnTo>
                  <a:lnTo>
                    <a:pt x="21150" y="4190"/>
                  </a:lnTo>
                  <a:lnTo>
                    <a:pt x="21600" y="5307"/>
                  </a:lnTo>
                  <a:lnTo>
                    <a:pt x="21600" y="7262"/>
                  </a:lnTo>
                  <a:lnTo>
                    <a:pt x="21450" y="8007"/>
                  </a:lnTo>
                  <a:lnTo>
                    <a:pt x="21150" y="8752"/>
                  </a:lnTo>
                  <a:lnTo>
                    <a:pt x="20850" y="9403"/>
                  </a:lnTo>
                  <a:lnTo>
                    <a:pt x="20400" y="9962"/>
                  </a:lnTo>
                  <a:lnTo>
                    <a:pt x="19950" y="10428"/>
                  </a:lnTo>
                  <a:lnTo>
                    <a:pt x="19350" y="10986"/>
                  </a:lnTo>
                  <a:lnTo>
                    <a:pt x="18600" y="11452"/>
                  </a:lnTo>
                  <a:lnTo>
                    <a:pt x="17850" y="11824"/>
                  </a:lnTo>
                  <a:lnTo>
                    <a:pt x="17100" y="12103"/>
                  </a:lnTo>
                  <a:lnTo>
                    <a:pt x="16200" y="12383"/>
                  </a:lnTo>
                  <a:lnTo>
                    <a:pt x="15150" y="12662"/>
                  </a:lnTo>
                  <a:lnTo>
                    <a:pt x="14250" y="12755"/>
                  </a:lnTo>
                  <a:lnTo>
                    <a:pt x="13050" y="12941"/>
                  </a:lnTo>
                  <a:lnTo>
                    <a:pt x="10650" y="13034"/>
                  </a:lnTo>
                  <a:lnTo>
                    <a:pt x="6900" y="13034"/>
                  </a:lnTo>
                  <a:lnTo>
                    <a:pt x="69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900" y="9776"/>
                  </a:moveTo>
                  <a:lnTo>
                    <a:pt x="10050" y="9776"/>
                  </a:lnTo>
                  <a:lnTo>
                    <a:pt x="11100" y="9683"/>
                  </a:lnTo>
                  <a:lnTo>
                    <a:pt x="12000" y="9590"/>
                  </a:lnTo>
                  <a:lnTo>
                    <a:pt x="12750" y="9310"/>
                  </a:lnTo>
                  <a:lnTo>
                    <a:pt x="13500" y="8938"/>
                  </a:lnTo>
                  <a:lnTo>
                    <a:pt x="13950" y="8566"/>
                  </a:lnTo>
                  <a:lnTo>
                    <a:pt x="14400" y="8007"/>
                  </a:lnTo>
                  <a:lnTo>
                    <a:pt x="14700" y="7355"/>
                  </a:lnTo>
                  <a:lnTo>
                    <a:pt x="14700" y="5772"/>
                  </a:lnTo>
                  <a:lnTo>
                    <a:pt x="14550" y="5121"/>
                  </a:lnTo>
                  <a:lnTo>
                    <a:pt x="14100" y="4562"/>
                  </a:lnTo>
                  <a:lnTo>
                    <a:pt x="13650" y="4097"/>
                  </a:lnTo>
                  <a:lnTo>
                    <a:pt x="13050" y="3724"/>
                  </a:lnTo>
                  <a:lnTo>
                    <a:pt x="12150" y="3445"/>
                  </a:lnTo>
                  <a:lnTo>
                    <a:pt x="11100" y="3259"/>
                  </a:lnTo>
                  <a:lnTo>
                    <a:pt x="9750" y="3166"/>
                  </a:lnTo>
                  <a:lnTo>
                    <a:pt x="6900" y="3166"/>
                  </a:lnTo>
                  <a:lnTo>
                    <a:pt x="6900" y="9776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78" name="Freeform 10"/>
            <p:cNvSpPr/>
            <p:nvPr/>
          </p:nvSpPr>
          <p:spPr>
            <a:xfrm>
              <a:off x="2345477" y="7764"/>
              <a:ext cx="344005" cy="60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FFCC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79" name="Freeform 11"/>
            <p:cNvSpPr/>
            <p:nvPr/>
          </p:nvSpPr>
          <p:spPr>
            <a:xfrm>
              <a:off x="2970938" y="7764"/>
              <a:ext cx="406551" cy="60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1969" y="0"/>
                  </a:lnTo>
                  <a:lnTo>
                    <a:pt x="13896" y="93"/>
                  </a:lnTo>
                  <a:lnTo>
                    <a:pt x="15546" y="372"/>
                  </a:lnTo>
                  <a:lnTo>
                    <a:pt x="17060" y="838"/>
                  </a:lnTo>
                  <a:lnTo>
                    <a:pt x="18161" y="1397"/>
                  </a:lnTo>
                  <a:lnTo>
                    <a:pt x="18711" y="1769"/>
                  </a:lnTo>
                  <a:lnTo>
                    <a:pt x="19124" y="2141"/>
                  </a:lnTo>
                  <a:lnTo>
                    <a:pt x="19536" y="2607"/>
                  </a:lnTo>
                  <a:lnTo>
                    <a:pt x="19811" y="3072"/>
                  </a:lnTo>
                  <a:lnTo>
                    <a:pt x="20087" y="3724"/>
                  </a:lnTo>
                  <a:lnTo>
                    <a:pt x="20224" y="4283"/>
                  </a:lnTo>
                  <a:lnTo>
                    <a:pt x="20499" y="5586"/>
                  </a:lnTo>
                  <a:lnTo>
                    <a:pt x="20362" y="6610"/>
                  </a:lnTo>
                  <a:lnTo>
                    <a:pt x="20087" y="7541"/>
                  </a:lnTo>
                  <a:lnTo>
                    <a:pt x="19674" y="8379"/>
                  </a:lnTo>
                  <a:lnTo>
                    <a:pt x="19124" y="9124"/>
                  </a:lnTo>
                  <a:lnTo>
                    <a:pt x="18436" y="9683"/>
                  </a:lnTo>
                  <a:lnTo>
                    <a:pt x="17473" y="10241"/>
                  </a:lnTo>
                  <a:lnTo>
                    <a:pt x="16372" y="10614"/>
                  </a:lnTo>
                  <a:lnTo>
                    <a:pt x="15134" y="10986"/>
                  </a:lnTo>
                  <a:lnTo>
                    <a:pt x="16647" y="11172"/>
                  </a:lnTo>
                  <a:lnTo>
                    <a:pt x="18298" y="11731"/>
                  </a:lnTo>
                  <a:lnTo>
                    <a:pt x="18711" y="12010"/>
                  </a:lnTo>
                  <a:lnTo>
                    <a:pt x="19261" y="12755"/>
                  </a:lnTo>
                  <a:lnTo>
                    <a:pt x="19811" y="13593"/>
                  </a:lnTo>
                  <a:lnTo>
                    <a:pt x="20087" y="14617"/>
                  </a:lnTo>
                  <a:lnTo>
                    <a:pt x="20224" y="15921"/>
                  </a:lnTo>
                  <a:lnTo>
                    <a:pt x="20224" y="17503"/>
                  </a:lnTo>
                  <a:lnTo>
                    <a:pt x="20362" y="19086"/>
                  </a:lnTo>
                  <a:lnTo>
                    <a:pt x="20499" y="20203"/>
                  </a:lnTo>
                  <a:lnTo>
                    <a:pt x="20775" y="20576"/>
                  </a:lnTo>
                  <a:lnTo>
                    <a:pt x="20912" y="20948"/>
                  </a:lnTo>
                  <a:lnTo>
                    <a:pt x="21600" y="21414"/>
                  </a:lnTo>
                  <a:lnTo>
                    <a:pt x="21600" y="21600"/>
                  </a:lnTo>
                  <a:lnTo>
                    <a:pt x="14859" y="21600"/>
                  </a:lnTo>
                  <a:lnTo>
                    <a:pt x="14446" y="21134"/>
                  </a:lnTo>
                  <a:lnTo>
                    <a:pt x="14171" y="20576"/>
                  </a:lnTo>
                  <a:lnTo>
                    <a:pt x="14033" y="20017"/>
                  </a:lnTo>
                  <a:lnTo>
                    <a:pt x="14033" y="19366"/>
                  </a:lnTo>
                  <a:lnTo>
                    <a:pt x="13758" y="15176"/>
                  </a:lnTo>
                  <a:lnTo>
                    <a:pt x="13758" y="14617"/>
                  </a:lnTo>
                  <a:lnTo>
                    <a:pt x="13620" y="14059"/>
                  </a:lnTo>
                  <a:lnTo>
                    <a:pt x="13208" y="13593"/>
                  </a:lnTo>
                  <a:lnTo>
                    <a:pt x="12932" y="13221"/>
                  </a:lnTo>
                  <a:lnTo>
                    <a:pt x="11557" y="12662"/>
                  </a:lnTo>
                  <a:lnTo>
                    <a:pt x="10869" y="12569"/>
                  </a:lnTo>
                  <a:lnTo>
                    <a:pt x="9906" y="12476"/>
                  </a:lnTo>
                  <a:lnTo>
                    <a:pt x="6604" y="12476"/>
                  </a:lnTo>
                  <a:lnTo>
                    <a:pt x="6604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6604" y="9403"/>
                  </a:moveTo>
                  <a:lnTo>
                    <a:pt x="10318" y="9403"/>
                  </a:lnTo>
                  <a:lnTo>
                    <a:pt x="11282" y="9217"/>
                  </a:lnTo>
                  <a:lnTo>
                    <a:pt x="11969" y="9031"/>
                  </a:lnTo>
                  <a:lnTo>
                    <a:pt x="13345" y="8286"/>
                  </a:lnTo>
                  <a:lnTo>
                    <a:pt x="13758" y="7728"/>
                  </a:lnTo>
                  <a:lnTo>
                    <a:pt x="14033" y="6983"/>
                  </a:lnTo>
                  <a:lnTo>
                    <a:pt x="14033" y="5493"/>
                  </a:lnTo>
                  <a:lnTo>
                    <a:pt x="13758" y="4934"/>
                  </a:lnTo>
                  <a:lnTo>
                    <a:pt x="13483" y="4469"/>
                  </a:lnTo>
                  <a:lnTo>
                    <a:pt x="12932" y="4003"/>
                  </a:lnTo>
                  <a:lnTo>
                    <a:pt x="12245" y="3724"/>
                  </a:lnTo>
                  <a:lnTo>
                    <a:pt x="11419" y="3445"/>
                  </a:lnTo>
                  <a:lnTo>
                    <a:pt x="10594" y="3259"/>
                  </a:lnTo>
                  <a:lnTo>
                    <a:pt x="9493" y="3166"/>
                  </a:lnTo>
                  <a:lnTo>
                    <a:pt x="6604" y="3166"/>
                  </a:lnTo>
                  <a:lnTo>
                    <a:pt x="6604" y="9403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80" name="Freeform 12"/>
            <p:cNvSpPr/>
            <p:nvPr/>
          </p:nvSpPr>
          <p:spPr>
            <a:xfrm>
              <a:off x="3455670" y="7764"/>
              <a:ext cx="344004" cy="60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09" y="0"/>
                  </a:moveTo>
                  <a:lnTo>
                    <a:pt x="21109" y="3631"/>
                  </a:lnTo>
                  <a:lnTo>
                    <a:pt x="7527" y="3631"/>
                  </a:lnTo>
                  <a:lnTo>
                    <a:pt x="7527" y="8659"/>
                  </a:lnTo>
                  <a:lnTo>
                    <a:pt x="20291" y="8659"/>
                  </a:lnTo>
                  <a:lnTo>
                    <a:pt x="20291" y="12290"/>
                  </a:lnTo>
                  <a:lnTo>
                    <a:pt x="7527" y="12290"/>
                  </a:lnTo>
                  <a:lnTo>
                    <a:pt x="7527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10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81" name="Freeform 13"/>
            <p:cNvSpPr/>
            <p:nvPr/>
          </p:nvSpPr>
          <p:spPr>
            <a:xfrm>
              <a:off x="3870040" y="7764"/>
              <a:ext cx="398735" cy="60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74" y="0"/>
                  </a:moveTo>
                  <a:lnTo>
                    <a:pt x="15569" y="14803"/>
                  </a:lnTo>
                  <a:lnTo>
                    <a:pt x="15709" y="14803"/>
                  </a:lnTo>
                  <a:lnTo>
                    <a:pt x="1570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4306" y="21600"/>
                  </a:lnTo>
                  <a:lnTo>
                    <a:pt x="6171" y="6517"/>
                  </a:lnTo>
                  <a:lnTo>
                    <a:pt x="617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757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82" name="Freeform 14"/>
            <p:cNvSpPr/>
            <p:nvPr/>
          </p:nvSpPr>
          <p:spPr>
            <a:xfrm>
              <a:off x="4323499" y="7764"/>
              <a:ext cx="469097" cy="60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20" y="0"/>
                  </a:moveTo>
                  <a:lnTo>
                    <a:pt x="14280" y="0"/>
                  </a:lnTo>
                  <a:lnTo>
                    <a:pt x="21600" y="21600"/>
                  </a:lnTo>
                  <a:lnTo>
                    <a:pt x="15720" y="21600"/>
                  </a:lnTo>
                  <a:lnTo>
                    <a:pt x="14520" y="17038"/>
                  </a:lnTo>
                  <a:lnTo>
                    <a:pt x="7080" y="17038"/>
                  </a:lnTo>
                  <a:lnTo>
                    <a:pt x="5760" y="21600"/>
                  </a:lnTo>
                  <a:lnTo>
                    <a:pt x="0" y="21600"/>
                  </a:lnTo>
                  <a:lnTo>
                    <a:pt x="7320" y="0"/>
                  </a:lnTo>
                  <a:close/>
                  <a:moveTo>
                    <a:pt x="8040" y="13500"/>
                  </a:moveTo>
                  <a:lnTo>
                    <a:pt x="13560" y="13500"/>
                  </a:lnTo>
                  <a:lnTo>
                    <a:pt x="10800" y="3817"/>
                  </a:lnTo>
                  <a:lnTo>
                    <a:pt x="8040" y="135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83" name="Freeform 15"/>
            <p:cNvSpPr/>
            <p:nvPr/>
          </p:nvSpPr>
          <p:spPr>
            <a:xfrm>
              <a:off x="4823868" y="7764"/>
              <a:ext cx="383098" cy="613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14" y="0"/>
                  </a:moveTo>
                  <a:lnTo>
                    <a:pt x="6714" y="14827"/>
                  </a:lnTo>
                  <a:lnTo>
                    <a:pt x="7005" y="16292"/>
                  </a:lnTo>
                  <a:lnTo>
                    <a:pt x="7151" y="16841"/>
                  </a:lnTo>
                  <a:lnTo>
                    <a:pt x="7589" y="17390"/>
                  </a:lnTo>
                  <a:lnTo>
                    <a:pt x="8027" y="17847"/>
                  </a:lnTo>
                  <a:lnTo>
                    <a:pt x="8757" y="18214"/>
                  </a:lnTo>
                  <a:lnTo>
                    <a:pt x="9778" y="18488"/>
                  </a:lnTo>
                  <a:lnTo>
                    <a:pt x="11968" y="18488"/>
                  </a:lnTo>
                  <a:lnTo>
                    <a:pt x="12843" y="18214"/>
                  </a:lnTo>
                  <a:lnTo>
                    <a:pt x="13427" y="17847"/>
                  </a:lnTo>
                  <a:lnTo>
                    <a:pt x="14011" y="17390"/>
                  </a:lnTo>
                  <a:lnTo>
                    <a:pt x="14595" y="16292"/>
                  </a:lnTo>
                  <a:lnTo>
                    <a:pt x="14741" y="15559"/>
                  </a:lnTo>
                  <a:lnTo>
                    <a:pt x="14741" y="0"/>
                  </a:lnTo>
                  <a:lnTo>
                    <a:pt x="21600" y="0"/>
                  </a:lnTo>
                  <a:lnTo>
                    <a:pt x="21600" y="15742"/>
                  </a:lnTo>
                  <a:lnTo>
                    <a:pt x="21454" y="16658"/>
                  </a:lnTo>
                  <a:lnTo>
                    <a:pt x="21016" y="17390"/>
                  </a:lnTo>
                  <a:lnTo>
                    <a:pt x="20578" y="18214"/>
                  </a:lnTo>
                  <a:lnTo>
                    <a:pt x="20141" y="18854"/>
                  </a:lnTo>
                  <a:lnTo>
                    <a:pt x="19557" y="19403"/>
                  </a:lnTo>
                  <a:lnTo>
                    <a:pt x="18973" y="19861"/>
                  </a:lnTo>
                  <a:lnTo>
                    <a:pt x="17514" y="20593"/>
                  </a:lnTo>
                  <a:lnTo>
                    <a:pt x="15762" y="21142"/>
                  </a:lnTo>
                  <a:lnTo>
                    <a:pt x="14886" y="21325"/>
                  </a:lnTo>
                  <a:lnTo>
                    <a:pt x="12843" y="21600"/>
                  </a:lnTo>
                  <a:lnTo>
                    <a:pt x="8611" y="21600"/>
                  </a:lnTo>
                  <a:lnTo>
                    <a:pt x="6714" y="21417"/>
                  </a:lnTo>
                  <a:lnTo>
                    <a:pt x="5838" y="21234"/>
                  </a:lnTo>
                  <a:lnTo>
                    <a:pt x="4086" y="20685"/>
                  </a:lnTo>
                  <a:lnTo>
                    <a:pt x="3357" y="20410"/>
                  </a:lnTo>
                  <a:lnTo>
                    <a:pt x="2627" y="19953"/>
                  </a:lnTo>
                  <a:lnTo>
                    <a:pt x="2043" y="19495"/>
                  </a:lnTo>
                  <a:lnTo>
                    <a:pt x="1459" y="18946"/>
                  </a:lnTo>
                  <a:lnTo>
                    <a:pt x="876" y="18305"/>
                  </a:lnTo>
                  <a:lnTo>
                    <a:pt x="292" y="16658"/>
                  </a:lnTo>
                  <a:lnTo>
                    <a:pt x="146" y="15834"/>
                  </a:lnTo>
                  <a:lnTo>
                    <a:pt x="0" y="14827"/>
                  </a:lnTo>
                  <a:lnTo>
                    <a:pt x="0" y="0"/>
                  </a:lnTo>
                  <a:lnTo>
                    <a:pt x="67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84" name="Freeform 16"/>
            <p:cNvSpPr/>
            <p:nvPr/>
          </p:nvSpPr>
          <p:spPr>
            <a:xfrm>
              <a:off x="5308600" y="7764"/>
              <a:ext cx="344005" cy="60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0"/>
                  </a:lnTo>
                  <a:lnTo>
                    <a:pt x="7809" y="0"/>
                  </a:lnTo>
                  <a:lnTo>
                    <a:pt x="7809" y="17969"/>
                  </a:lnTo>
                  <a:lnTo>
                    <a:pt x="21600" y="17969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  <p:sp>
          <p:nvSpPr>
            <p:cNvPr id="2085" name="Freeform 17"/>
            <p:cNvSpPr/>
            <p:nvPr/>
          </p:nvSpPr>
          <p:spPr>
            <a:xfrm>
              <a:off x="5597873" y="7764"/>
              <a:ext cx="383098" cy="605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3631"/>
                  </a:lnTo>
                  <a:lnTo>
                    <a:pt x="14157" y="3631"/>
                  </a:lnTo>
                  <a:lnTo>
                    <a:pt x="14157" y="21600"/>
                  </a:lnTo>
                  <a:lnTo>
                    <a:pt x="7443" y="21600"/>
                  </a:lnTo>
                  <a:lnTo>
                    <a:pt x="7443" y="3631"/>
                  </a:lnTo>
                  <a:lnTo>
                    <a:pt x="0" y="3631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>
                <a:defRPr>
                  <a:solidFill>
                    <a:srgbClr val="0092D2"/>
                  </a:solidFill>
                </a:defRPr>
              </a:pPr>
            </a:p>
          </p:txBody>
        </p:sp>
      </p:grpSp>
      <p:sp>
        <p:nvSpPr>
          <p:cNvPr id="2087" name="Espace réservé du texte 1"/>
          <p:cNvSpPr txBox="1"/>
          <p:nvPr/>
        </p:nvSpPr>
        <p:spPr>
          <a:xfrm>
            <a:off x="-1" y="11634206"/>
            <a:ext cx="13604110" cy="205035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normAutofit fontScale="100000" lnSpcReduction="0"/>
          </a:bodyPr>
          <a:lstStyle/>
          <a:p>
            <a:pPr defTabSz="1487424">
              <a:defRPr b="1" cap="small" sz="4392">
                <a:latin typeface="Verdana"/>
                <a:ea typeface="Verdana"/>
                <a:cs typeface="Verdana"/>
                <a:sym typeface="Verdana"/>
              </a:defRPr>
            </a:pPr>
            <a:r>
              <a:t>Conférence</a:t>
            </a:r>
          </a:p>
          <a:p>
            <a:pPr defTabSz="1487424">
              <a:defRPr cap="small" sz="2928">
                <a:latin typeface="Verdana"/>
                <a:ea typeface="Verdana"/>
                <a:cs typeface="Verdana"/>
                <a:sym typeface="Verdana"/>
              </a:defRPr>
            </a:pPr>
            <a:r>
              <a:t>2023</a:t>
            </a:r>
          </a:p>
          <a:p>
            <a:pPr defTabSz="1487424">
              <a:defRPr b="1" cap="small" sz="4392">
                <a:latin typeface="Verdana"/>
                <a:ea typeface="Verdana"/>
                <a:cs typeface="Verdana"/>
                <a:sym typeface="Verdana"/>
              </a:defRPr>
            </a:pPr>
            <a:r>
              <a:t>par Hubert Kratiroff</a:t>
            </a:r>
          </a:p>
        </p:txBody>
      </p:sp>
      <p:pic>
        <p:nvPicPr>
          <p:cNvPr id="2088" name="Picture 18" descr="Picture 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68089" y="12040606"/>
            <a:ext cx="1410697" cy="1410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9" name="Inifity-512.png" descr="Inifity-51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39685" y="5691809"/>
            <a:ext cx="13768898" cy="62390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9" name="ScreenShot- 2023-09-21 at 15.33.36.jpg" descr="ScreenShot- 2023-09-21 at 15.33.36.jpg"/>
          <p:cNvPicPr>
            <a:picLocks noChangeAspect="1"/>
          </p:cNvPicPr>
          <p:nvPr/>
        </p:nvPicPr>
        <p:blipFill>
          <a:blip r:embed="rId3">
            <a:extLst/>
          </a:blip>
          <a:srcRect l="5107" t="0" r="41802" b="0"/>
          <a:stretch>
            <a:fillRect/>
          </a:stretch>
        </p:blipFill>
        <p:spPr>
          <a:xfrm>
            <a:off x="5387776" y="-14883"/>
            <a:ext cx="13608307" cy="13745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3" name="ScreenShot- 2023-09-21 at 15.33.36.jpg" descr="ScreenShot- 2023-09-21 at 15.33.3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878" y="-14915"/>
            <a:ext cx="25632531" cy="13745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4" name="Screen-Shot -  2023-10-06 at 08.33.44.jpeg" descr="Screen-Shot -  2023-10-06 at 08.33.4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180933" y="9724557"/>
            <a:ext cx="10290682" cy="45133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8" name="UX"/>
          <p:cNvSpPr txBox="1"/>
          <p:nvPr/>
        </p:nvSpPr>
        <p:spPr>
          <a:xfrm>
            <a:off x="3471812" y="-1841500"/>
            <a:ext cx="17440376" cy="1739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b="1" i="1" sz="1000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OpenSans-ExtraBoldItalic"/>
                <a:ea typeface="OpenSans-ExtraBoldItalic"/>
                <a:cs typeface="OpenSans-ExtraBoldItalic"/>
                <a:sym typeface="OpenSans-ExtraBoldItalic"/>
              </a:defRPr>
            </a:lvl1pPr>
          </a:lstStyle>
          <a:p>
            <a:pPr>
              <a:def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2"/>
                  <a:srcRect l="0" t="0" r="0" b="0"/>
                  <a:tile tx="0" ty="0" sx="100000" sy="100000" flip="none" algn="tl"/>
                </a:blipFill>
              </a:rPr>
              <a:t>UX</a:t>
            </a:r>
          </a:p>
        </p:txBody>
      </p:sp>
      <p:sp>
        <p:nvSpPr>
          <p:cNvPr id="2369" name="Shape"/>
          <p:cNvSpPr/>
          <p:nvPr/>
        </p:nvSpPr>
        <p:spPr>
          <a:xfrm>
            <a:off x="741786" y="-425703"/>
            <a:ext cx="796956" cy="7578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026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70" name="Shape"/>
          <p:cNvSpPr/>
          <p:nvPr/>
        </p:nvSpPr>
        <p:spPr>
          <a:xfrm rot="10800000">
            <a:off x="741786" y="7770495"/>
            <a:ext cx="796956" cy="5957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026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226" y="12002348"/>
            <a:ext cx="1178465" cy="1634067"/>
          </a:xfrm>
          <a:prstGeom prst="rect">
            <a:avLst/>
          </a:prstGeom>
          <a:ln w="12700">
            <a:miter lim="400000"/>
          </a:ln>
        </p:spPr>
      </p:pic>
      <p:sp>
        <p:nvSpPr>
          <p:cNvPr id="2373" name="DIGITAL mindset"/>
          <p:cNvSpPr txBox="1"/>
          <p:nvPr/>
        </p:nvSpPr>
        <p:spPr>
          <a:xfrm>
            <a:off x="1574008" y="11643359"/>
            <a:ext cx="3462311" cy="20523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60000"/>
              </a:lnSpc>
              <a:defRPr spc="-134" sz="7400">
                <a:solidFill>
                  <a:srgbClr val="FF7900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DIGITAL</a:t>
            </a:r>
            <a:br/>
            <a:r>
              <a:rPr>
                <a:solidFill>
                  <a:srgbClr val="99195E"/>
                </a:solidFill>
              </a:rPr>
              <a:t>mindset</a:t>
            </a:r>
          </a:p>
        </p:txBody>
      </p:sp>
      <p:sp>
        <p:nvSpPr>
          <p:cNvPr id="2374" name="Title 3"/>
          <p:cNvSpPr txBox="1"/>
          <p:nvPr/>
        </p:nvSpPr>
        <p:spPr>
          <a:xfrm>
            <a:off x="6973172" y="603123"/>
            <a:ext cx="8405656" cy="125097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825500">
              <a:lnSpc>
                <a:spcPct val="70000"/>
              </a:lnSpc>
              <a:defRPr spc="-1020" sz="170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rPr>
              <a:t>physique</a:t>
            </a:r>
            <a:endParaRPr>
              <a:blipFill rotWithShape="1">
                <a:blip r:embed="rId5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1020" sz="17000"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7"/>
                  <a:srcRect l="0" t="0" r="0" b="0"/>
                  <a:tile tx="0" ty="0" sx="100000" sy="100000" flip="none" algn="tl"/>
                </a:blipFill>
              </a:rPr>
              <a:t>web</a:t>
            </a:r>
            <a:endParaRPr>
              <a:blipFill rotWithShape="1">
                <a:blip r:embed="rId8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1020" sz="17000">
                <a:blipFill rotWithShape="1">
                  <a:blip r:embed="rId9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10"/>
                  <a:srcRect l="0" t="0" r="0" b="0"/>
                  <a:tile tx="0" ty="0" sx="100000" sy="100000" flip="none" algn="tl"/>
                </a:blipFill>
              </a:rPr>
              <a:t>mobile</a:t>
            </a:r>
            <a:endParaRPr>
              <a:blipFill rotWithShape="1">
                <a:blip r:embed="rId11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1020" sz="17000">
                <a:blipFill rotWithShape="1">
                  <a:blip r:embed="rId12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13"/>
                  <a:srcRect l="0" t="0" r="0" b="0"/>
                  <a:tile tx="0" ty="0" sx="100000" sy="100000" flip="none" algn="tl"/>
                </a:blipFill>
              </a:rPr>
              <a:t>sociale</a:t>
            </a:r>
            <a:endParaRPr>
              <a:blipFill rotWithShape="1">
                <a:blip r:embed="rId14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1020" sz="17000">
                <a:blipFill rotWithShape="1">
                  <a:blip r:embed="rId15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16"/>
                  <a:srcRect l="0" t="0" r="0" b="0"/>
                  <a:tile tx="0" ty="0" sx="100000" sy="100000" flip="none" algn="tl"/>
                </a:blipFill>
              </a:rPr>
              <a:t>metavers</a:t>
            </a:r>
          </a:p>
        </p:txBody>
      </p:sp>
      <p:sp>
        <p:nvSpPr>
          <p:cNvPr id="2375" name="UX"/>
          <p:cNvSpPr txBox="1"/>
          <p:nvPr/>
        </p:nvSpPr>
        <p:spPr>
          <a:xfrm>
            <a:off x="-228132" y="2374960"/>
            <a:ext cx="6135210" cy="7366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defRPr spc="-2520" sz="420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>
              <a:defRPr>
                <a:blipFill rotWithShape="1">
                  <a:blip r:embed="rId18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17"/>
                  <a:srcRect l="0" t="0" r="0" b="0"/>
                  <a:tile tx="0" ty="0" sx="100000" sy="100000" flip="none" algn="tl"/>
                </a:blipFill>
              </a:rPr>
              <a:t>UX</a:t>
            </a:r>
          </a:p>
        </p:txBody>
      </p:sp>
      <p:sp>
        <p:nvSpPr>
          <p:cNvPr id="2376" name="Title 3"/>
          <p:cNvSpPr txBox="1"/>
          <p:nvPr/>
        </p:nvSpPr>
        <p:spPr>
          <a:xfrm>
            <a:off x="15398114" y="603123"/>
            <a:ext cx="8405656" cy="125097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825500">
              <a:lnSpc>
                <a:spcPct val="70000"/>
              </a:lnSpc>
              <a:defRPr spc="-540" sz="9000">
                <a:blipFill rotWithShape="1">
                  <a:blip r:embed="rId19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20"/>
                  <a:srcRect l="0" t="0" r="0" b="0"/>
                  <a:tile tx="0" ty="0" sx="100000" sy="100000" flip="none" algn="tl"/>
                </a:blipFill>
              </a:rPr>
              <a:t>face à face</a:t>
            </a:r>
            <a:endParaRPr>
              <a:blipFill rotWithShape="1">
                <a:blip r:embed="rId21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540" sz="9000">
                <a:blipFill rotWithShape="1">
                  <a:blip r:embed="rId22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23"/>
                  <a:srcRect l="0" t="0" r="0" b="0"/>
                  <a:tile tx="0" ty="0" sx="100000" sy="100000" flip="none" algn="tl"/>
                </a:blipFill>
              </a:rPr>
              <a:t>téléphone</a:t>
            </a:r>
            <a:endParaRPr>
              <a:blipFill rotWithShape="1">
                <a:blip r:embed="rId24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540" sz="9000">
                <a:blipFill rotWithShape="1">
                  <a:blip r:embed="rId25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26"/>
                  <a:srcRect l="0" t="0" r="0" b="0"/>
                  <a:tile tx="0" ty="0" sx="100000" sy="100000" flip="none" algn="tl"/>
                </a:blipFill>
              </a:rPr>
              <a:t>web1 2 </a:t>
            </a:r>
            <a:endParaRPr>
              <a:blipFill rotWithShape="1">
                <a:blip r:embed="rId27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540" sz="9000">
                <a:blipFill rotWithShape="1">
                  <a:blip r:embed="rId28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29"/>
                  <a:srcRect l="0" t="0" r="0" b="0"/>
                  <a:tile tx="0" ty="0" sx="100000" sy="100000" flip="none" algn="tl"/>
                </a:blipFill>
              </a:rPr>
              <a:t>web3</a:t>
            </a:r>
            <a:endParaRPr>
              <a:blipFill rotWithShape="1">
                <a:blip r:embed="rId30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540" sz="9000">
                <a:blipFill rotWithShape="1">
                  <a:blip r:embed="rId31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32"/>
                  <a:srcRect l="0" t="0" r="0" b="0"/>
                  <a:tile tx="0" ty="0" sx="100000" sy="100000" flip="none" algn="tl"/>
                </a:blipFill>
              </a:rPr>
              <a:t>in APP</a:t>
            </a:r>
            <a:br>
              <a:rPr>
                <a:blipFill rotWithShape="1">
                  <a:blip r:embed="rId33"/>
                  <a:srcRect l="0" t="0" r="0" b="0"/>
                  <a:tile tx="0" ty="0" sx="100000" sy="100000" flip="none" algn="tl"/>
                </a:blipFill>
              </a:rPr>
            </a:br>
            <a:r>
              <a:rPr>
                <a:blipFill rotWithShape="1">
                  <a:blip r:embed="rId34"/>
                  <a:srcRect l="0" t="0" r="0" b="0"/>
                  <a:tile tx="0" ty="0" sx="100000" sy="100000" flip="none" algn="tl"/>
                </a:blipFill>
              </a:rPr>
              <a:t>push</a:t>
            </a:r>
            <a:endParaRPr>
              <a:blipFill rotWithShape="1">
                <a:blip r:embed="rId35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540" sz="9000">
                <a:blipFill rotWithShape="1">
                  <a:blip r:embed="rId36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37"/>
                  <a:srcRect l="0" t="0" r="0" b="0"/>
                  <a:tile tx="0" ty="0" sx="100000" sy="100000" flip="none" algn="tl"/>
                </a:blipFill>
              </a:rPr>
              <a:t>réseaux sociaux</a:t>
            </a:r>
            <a:endParaRPr>
              <a:blipFill rotWithShape="1">
                <a:blip r:embed="rId38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540" sz="9000">
                <a:blipFill rotWithShape="1">
                  <a:blip r:embed="rId39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40"/>
                  <a:srcRect l="0" t="0" r="0" b="0"/>
                  <a:tile tx="0" ty="0" sx="100000" sy="100000" flip="none" algn="tl"/>
                </a:blipFill>
              </a:rPr>
              <a:t>réseau spé</a:t>
            </a:r>
            <a:endParaRPr>
              <a:blipFill rotWithShape="1">
                <a:blip r:embed="rId41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540" sz="9000">
                <a:blipFill rotWithShape="1">
                  <a:blip r:embed="rId42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43"/>
                  <a:srcRect l="0" t="0" r="0" b="0"/>
                  <a:tile tx="0" ty="0" sx="100000" sy="100000" flip="none" algn="tl"/>
                </a:blipFill>
              </a:rPr>
              <a:t>metavers marque</a:t>
            </a:r>
            <a:endParaRPr>
              <a:blipFill rotWithShape="1">
                <a:blip r:embed="rId44"/>
                <a:srcRect l="0" t="0" r="0" b="0"/>
                <a:tile tx="0" ty="0" sx="100000" sy="100000" flip="none" algn="tl"/>
              </a:blipFill>
            </a:endParaRPr>
          </a:p>
          <a:p>
            <a:pPr defTabSz="825500">
              <a:lnSpc>
                <a:spcPct val="70000"/>
              </a:lnSpc>
              <a:defRPr spc="-540" sz="9000">
                <a:blipFill rotWithShape="1">
                  <a:blip r:embed="rId45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pPr>
            <a:r>
              <a:rPr>
                <a:blipFill rotWithShape="1">
                  <a:blip r:embed="rId46"/>
                  <a:srcRect l="0" t="0" r="0" b="0"/>
                  <a:tile tx="0" ty="0" sx="100000" sy="100000" flip="none" algn="tl"/>
                </a:blipFill>
              </a:rPr>
              <a:t>meta gén</a:t>
            </a:r>
          </a:p>
        </p:txBody>
      </p:sp>
      <p:sp>
        <p:nvSpPr>
          <p:cNvPr id="2377" name="Taxinomie"/>
          <p:cNvSpPr txBox="1"/>
          <p:nvPr/>
        </p:nvSpPr>
        <p:spPr>
          <a:xfrm>
            <a:off x="185266" y="65410"/>
            <a:ext cx="3098934" cy="901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60000"/>
              </a:lnSpc>
              <a:defRPr spc="-94" sz="5200">
                <a:solidFill>
                  <a:srgbClr val="FF7900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Taxinomie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-26817" y="-2106383"/>
            <a:ext cx="25512542" cy="17013614"/>
          </a:xfrm>
          <a:prstGeom prst="rect">
            <a:avLst/>
          </a:prstGeom>
          <a:ln w="12700">
            <a:miter lim="400000"/>
          </a:ln>
        </p:spPr>
      </p:pic>
      <p:sp>
        <p:nvSpPr>
          <p:cNvPr id="2380" name="="/>
          <p:cNvSpPr txBox="1"/>
          <p:nvPr>
            <p:ph type="title" idx="4294967295"/>
          </p:nvPr>
        </p:nvSpPr>
        <p:spPr>
          <a:xfrm>
            <a:off x="1862666" y="1681055"/>
            <a:ext cx="21844001" cy="11140217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defTabSz="1779987">
              <a:lnSpc>
                <a:spcPct val="90000"/>
              </a:lnSpc>
              <a:defRPr spc="-1970" sz="657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FF644E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=</a:t>
            </a:r>
          </a:p>
        </p:txBody>
      </p:sp>
      <p:pic>
        <p:nvPicPr>
          <p:cNvPr id="2381" name="good-world-logo-template-illustration-sustainable-development-goals-free-vector.png" descr="good-world-logo-template-illustration-sustainable-development-goals-free-v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26074" y="11975603"/>
            <a:ext cx="1788651" cy="1788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2" name="test.png" descr="tes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149292" y="635000"/>
            <a:ext cx="13716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3" name="Monde…"/>
          <p:cNvSpPr txBox="1"/>
          <p:nvPr/>
        </p:nvSpPr>
        <p:spPr>
          <a:xfrm>
            <a:off x="-5935134" y="-5557945"/>
            <a:ext cx="21844001" cy="111402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Monde</a:t>
            </a:r>
          </a:p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Numérique</a:t>
            </a:r>
          </a:p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et Digital</a:t>
            </a:r>
          </a:p>
        </p:txBody>
      </p:sp>
      <p:sp>
        <p:nvSpPr>
          <p:cNvPr id="2384" name="Total…"/>
          <p:cNvSpPr txBox="1"/>
          <p:nvPr/>
        </p:nvSpPr>
        <p:spPr>
          <a:xfrm>
            <a:off x="9025466" y="-5557945"/>
            <a:ext cx="21844001" cy="111402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Total</a:t>
            </a:r>
          </a:p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Aviation</a:t>
            </a:r>
          </a:p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Mondiale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-26817" y="-2106383"/>
            <a:ext cx="25512542" cy="17013614"/>
          </a:xfrm>
          <a:prstGeom prst="rect">
            <a:avLst/>
          </a:prstGeom>
          <a:ln w="12700">
            <a:miter lim="400000"/>
          </a:ln>
        </p:spPr>
      </p:pic>
      <p:sp>
        <p:nvSpPr>
          <p:cNvPr id="2387" name="2 /"/>
          <p:cNvSpPr txBox="1"/>
          <p:nvPr>
            <p:ph type="title" idx="4294967295"/>
          </p:nvPr>
        </p:nvSpPr>
        <p:spPr>
          <a:xfrm>
            <a:off x="1303866" y="2658955"/>
            <a:ext cx="21844001" cy="11140217"/>
          </a:xfrm>
          <a:prstGeom prst="rect">
            <a:avLst/>
          </a:prstGeom>
        </p:spPr>
        <p:txBody>
          <a:bodyPr lIns="50800" tIns="50800" rIns="50800" bIns="50800" anchor="b">
            <a:normAutofit fontScale="100000" lnSpcReduction="0"/>
          </a:bodyPr>
          <a:lstStyle>
            <a:lvl1pPr defTabSz="2438338">
              <a:lnSpc>
                <a:spcPct val="90000"/>
              </a:lnSpc>
              <a:defRPr spc="-1500" sz="50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FF644E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2 /</a:t>
            </a:r>
          </a:p>
        </p:txBody>
      </p:sp>
      <p:pic>
        <p:nvPicPr>
          <p:cNvPr id="2388" name="good-world-logo-template-illustration-sustainable-development-goals-free-vector.png" descr="good-world-logo-template-illustration-sustainable-development-goals-free-v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8508" y="305626"/>
            <a:ext cx="6766984" cy="6766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9" name="test.png" descr="tes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-1673292" y="1041400"/>
            <a:ext cx="13716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0" name="Monde…"/>
          <p:cNvSpPr txBox="1"/>
          <p:nvPr/>
        </p:nvSpPr>
        <p:spPr>
          <a:xfrm>
            <a:off x="-5935134" y="-5557945"/>
            <a:ext cx="21844001" cy="111402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Monde</a:t>
            </a:r>
          </a:p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Numérique</a:t>
            </a:r>
          </a:p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et Digital</a:t>
            </a:r>
          </a:p>
        </p:txBody>
      </p:sp>
      <p:sp>
        <p:nvSpPr>
          <p:cNvPr id="2391" name="Total…"/>
          <p:cNvSpPr txBox="1"/>
          <p:nvPr/>
        </p:nvSpPr>
        <p:spPr>
          <a:xfrm>
            <a:off x="9025466" y="-5557945"/>
            <a:ext cx="21844001" cy="1114021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Total</a:t>
            </a:r>
          </a:p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Aviation</a:t>
            </a:r>
          </a:p>
          <a:p>
            <a:pPr algn="ctr" defTabSz="2438338">
              <a:lnSpc>
                <a:spcPct val="90000"/>
              </a:lnSpc>
              <a:defRPr spc="-360" sz="12000">
                <a:gradFill flip="none" rotWithShape="1">
                  <a:gsLst>
                    <a:gs pos="0">
                      <a:srgbClr val="FAE232"/>
                    </a:gs>
                    <a:gs pos="100000">
                      <a:srgbClr val="EE220D"/>
                    </a:gs>
                  </a:gsLst>
                  <a:lin ang="3960000" scaled="0"/>
                </a:gra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t>Mondiale</a:t>
            </a:r>
          </a:p>
        </p:txBody>
      </p:sp>
      <p:pic>
        <p:nvPicPr>
          <p:cNvPr id="2392" name="good-world-logo-template-illustration-sustainable-development-goals-free-vector.png" descr="good-world-logo-template-illustration-sustainable-development-goals-free-v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96638" y="7587389"/>
            <a:ext cx="2648183" cy="2648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3" name="good-world-logo-template-illustration-sustainable-development-goals-free-vector.png" descr="good-world-logo-template-illustration-sustainable-development-goals-free-v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11238" y="10339056"/>
            <a:ext cx="2648183" cy="26481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marketing"/>
          <p:cNvSpPr txBox="1"/>
          <p:nvPr/>
        </p:nvSpPr>
        <p:spPr>
          <a:xfrm>
            <a:off x="-1139115" y="-1438920"/>
            <a:ext cx="26662230" cy="129686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 defTabSz="825500">
              <a:lnSpc>
                <a:spcPct val="70000"/>
              </a:lnSpc>
              <a:defRPr b="1" sz="38000">
                <a:blipFill rotWithShape="1">
                  <a:blip r:embed="rId3"/>
                  <a:srcRect l="0" t="0" r="0" b="0"/>
                  <a:stretch>
                    <a:fillRect/>
                  </a:stretch>
                </a:blip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2396" name="créer de la valeur pour l’écosystème, le client et l’entreprise"/>
          <p:cNvSpPr txBox="1"/>
          <p:nvPr/>
        </p:nvSpPr>
        <p:spPr>
          <a:xfrm>
            <a:off x="961014" y="1452879"/>
            <a:ext cx="22461973" cy="108102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80000"/>
              </a:lnSpc>
              <a:defRPr b="1" sz="18200"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>
                <a:blipFill rotWithShape="1">
                  <a:blip r:embed="rId5"/>
                  <a:srcRect l="0" t="0" r="0" b="0"/>
                  <a:tile tx="0" ty="0" sx="100000" sy="100000" flip="none" algn="tl"/>
                </a:blipFill>
              </a:rPr>
              <a:t>créer de la valeur pour l’écosystème,</a:t>
            </a:r>
            <a:br>
              <a:rPr>
                <a:blipFill rotWithShape="1">
                  <a:blip r:embed="rId6"/>
                  <a:srcRect l="0" t="0" r="0" b="0"/>
                  <a:tile tx="0" ty="0" sx="100000" sy="100000" flip="none" algn="tl"/>
                </a:blipFill>
              </a:rPr>
            </a:br>
            <a:r>
              <a:rPr>
                <a:blipFill rotWithShape="1">
                  <a:blip r:embed="rId7"/>
                  <a:srcRect l="0" t="0" r="0" b="0"/>
                  <a:tile tx="0" ty="0" sx="100000" sy="100000" flip="none" algn="tl"/>
                </a:blipFill>
              </a:rPr>
              <a:t>le client et l’entreprise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0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60" y="-5551"/>
            <a:ext cx="24384001" cy="13727102"/>
          </a:xfrm>
          <a:prstGeom prst="rect">
            <a:avLst/>
          </a:prstGeom>
          <a:ln w="12700">
            <a:miter lim="400000"/>
          </a:ln>
        </p:spPr>
      </p:pic>
      <p:sp>
        <p:nvSpPr>
          <p:cNvPr id="2401" name="ZoneTexte 5"/>
          <p:cNvSpPr txBox="1"/>
          <p:nvPr/>
        </p:nvSpPr>
        <p:spPr>
          <a:xfrm>
            <a:off x="1561367" y="5411449"/>
            <a:ext cx="11813177" cy="414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80000"/>
              </a:lnSpc>
              <a:defRPr sz="88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INNO</a:t>
            </a:r>
            <a:r>
              <a:rPr>
                <a:solidFill>
                  <a:srgbClr val="FFFFFF"/>
                </a:solidFill>
              </a:rPr>
              <a:t>VATION</a:t>
            </a:r>
            <a:endParaRPr>
              <a:solidFill>
                <a:srgbClr val="FFFFFF"/>
              </a:solidFill>
            </a:endParaRPr>
          </a:p>
          <a:p>
            <a:pPr defTabSz="1828800">
              <a:lnSpc>
                <a:spcPct val="80000"/>
              </a:lnSpc>
              <a:defRPr sz="8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outils</a:t>
            </a:r>
          </a:p>
          <a:p>
            <a:pPr defTabSz="1828800">
              <a:lnSpc>
                <a:spcPct val="80000"/>
              </a:lnSpc>
              <a:defRPr sz="8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…</a:t>
            </a:r>
            <a:r>
              <a:t> </a:t>
            </a:r>
          </a:p>
        </p:txBody>
      </p:sp>
      <p:pic>
        <p:nvPicPr>
          <p:cNvPr id="2402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2099" y="-214832"/>
            <a:ext cx="3204415" cy="3204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4" name="8c00f86c3b6a33d9278ab8ac8b4feb2724c1a9c4 2.MP4" descr="8c00f86c3b6a33d9278ab8ac8b4feb2724c1a9c4 2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9428" y="-1703139"/>
            <a:ext cx="15430279" cy="15430280"/>
          </a:xfrm>
          <a:prstGeom prst="rect">
            <a:avLst/>
          </a:prstGeom>
          <a:ln w="12700">
            <a:miter lim="400000"/>
          </a:ln>
        </p:spPr>
      </p:pic>
      <p:sp>
        <p:nvSpPr>
          <p:cNvPr id="2405" name="The old way…"/>
          <p:cNvSpPr txBox="1"/>
          <p:nvPr/>
        </p:nvSpPr>
        <p:spPr>
          <a:xfrm>
            <a:off x="3695750" y="191378"/>
            <a:ext cx="16992500" cy="139547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ctr" defTabSz="2438338">
              <a:lnSpc>
                <a:spcPct val="60000"/>
              </a:lnSpc>
              <a:defRPr sz="2240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defRPr>
            </a:pPr>
            <a:r>
              <a:t>The old way</a:t>
            </a:r>
          </a:p>
          <a:p>
            <a:pPr algn="ctr" defTabSz="2438338">
              <a:lnSpc>
                <a:spcPct val="60000"/>
              </a:lnSpc>
              <a:defRPr sz="2780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defRPr>
            </a:pPr>
            <a:r>
              <a:t>is getting</a:t>
            </a:r>
          </a:p>
          <a:p>
            <a:pPr algn="ctr" defTabSz="2438338">
              <a:lnSpc>
                <a:spcPct val="60000"/>
              </a:lnSpc>
              <a:defRPr sz="5000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defRPr>
            </a:pPr>
            <a:r>
              <a:t>old.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3" fill="hold"/>
                                        <p:tgtEl>
                                          <p:spTgt spid="2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240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0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Shape"/>
          <p:cNvSpPr/>
          <p:nvPr/>
        </p:nvSpPr>
        <p:spPr>
          <a:xfrm rot="19800000">
            <a:off x="2099500" y="6091658"/>
            <a:ext cx="2039236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2" y="0"/>
                </a:moveTo>
                <a:lnTo>
                  <a:pt x="21370" y="0"/>
                </a:lnTo>
                <a:lnTo>
                  <a:pt x="21512" y="3988"/>
                </a:lnTo>
                <a:lnTo>
                  <a:pt x="21126" y="8001"/>
                </a:lnTo>
                <a:lnTo>
                  <a:pt x="21578" y="10485"/>
                </a:lnTo>
                <a:lnTo>
                  <a:pt x="21197" y="14260"/>
                </a:lnTo>
                <a:lnTo>
                  <a:pt x="21600" y="16811"/>
                </a:lnTo>
                <a:lnTo>
                  <a:pt x="21370" y="21600"/>
                </a:lnTo>
                <a:lnTo>
                  <a:pt x="262" y="21600"/>
                </a:lnTo>
                <a:lnTo>
                  <a:pt x="38" y="18486"/>
                </a:lnTo>
                <a:lnTo>
                  <a:pt x="493" y="16578"/>
                </a:lnTo>
                <a:lnTo>
                  <a:pt x="0" y="14004"/>
                </a:lnTo>
                <a:lnTo>
                  <a:pt x="464" y="11603"/>
                </a:lnTo>
                <a:lnTo>
                  <a:pt x="2" y="9403"/>
                </a:lnTo>
                <a:lnTo>
                  <a:pt x="411" y="6795"/>
                </a:lnTo>
                <a:lnTo>
                  <a:pt x="41" y="3881"/>
                </a:lnTo>
                <a:lnTo>
                  <a:pt x="262" y="0"/>
                </a:lnTo>
                <a:close/>
              </a:path>
            </a:pathLst>
          </a:custGeom>
          <a:solidFill>
            <a:srgbClr val="FF7C00">
              <a:alpha val="781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408" name="Shape"/>
          <p:cNvSpPr/>
          <p:nvPr/>
        </p:nvSpPr>
        <p:spPr>
          <a:xfrm rot="1800000">
            <a:off x="1874630" y="6224282"/>
            <a:ext cx="20411213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2" y="0"/>
                </a:moveTo>
                <a:lnTo>
                  <a:pt x="21370" y="0"/>
                </a:lnTo>
                <a:lnTo>
                  <a:pt x="21512" y="3988"/>
                </a:lnTo>
                <a:lnTo>
                  <a:pt x="21126" y="8001"/>
                </a:lnTo>
                <a:lnTo>
                  <a:pt x="21578" y="10485"/>
                </a:lnTo>
                <a:lnTo>
                  <a:pt x="21197" y="14260"/>
                </a:lnTo>
                <a:lnTo>
                  <a:pt x="21600" y="16811"/>
                </a:lnTo>
                <a:lnTo>
                  <a:pt x="21370" y="21600"/>
                </a:lnTo>
                <a:lnTo>
                  <a:pt x="262" y="21600"/>
                </a:lnTo>
                <a:lnTo>
                  <a:pt x="38" y="18486"/>
                </a:lnTo>
                <a:lnTo>
                  <a:pt x="493" y="16578"/>
                </a:lnTo>
                <a:lnTo>
                  <a:pt x="0" y="14004"/>
                </a:lnTo>
                <a:lnTo>
                  <a:pt x="464" y="11603"/>
                </a:lnTo>
                <a:lnTo>
                  <a:pt x="2" y="9403"/>
                </a:lnTo>
                <a:lnTo>
                  <a:pt x="411" y="6795"/>
                </a:lnTo>
                <a:lnTo>
                  <a:pt x="41" y="3881"/>
                </a:lnTo>
                <a:lnTo>
                  <a:pt x="262" y="0"/>
                </a:lnTo>
                <a:close/>
              </a:path>
            </a:pathLst>
          </a:custGeom>
          <a:solidFill>
            <a:srgbClr val="FF7C00">
              <a:alpha val="781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409" name="SWOT"/>
          <p:cNvSpPr txBox="1"/>
          <p:nvPr/>
        </p:nvSpPr>
        <p:spPr>
          <a:xfrm>
            <a:off x="4235958" y="3035300"/>
            <a:ext cx="15912084" cy="7645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436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SWOT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Oval 1"/>
          <p:cNvSpPr/>
          <p:nvPr/>
        </p:nvSpPr>
        <p:spPr>
          <a:xfrm>
            <a:off x="13125219" y="120415"/>
            <a:ext cx="6532507" cy="6532508"/>
          </a:xfrm>
          <a:prstGeom prst="ellipse">
            <a:avLst/>
          </a:prstGeom>
          <a:solidFill>
            <a:schemeClr val="accent1">
              <a:alpha val="81000"/>
            </a:scheme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94" name="Oval 7"/>
          <p:cNvSpPr/>
          <p:nvPr/>
        </p:nvSpPr>
        <p:spPr>
          <a:xfrm>
            <a:off x="15778250" y="1617418"/>
            <a:ext cx="6532508" cy="6532508"/>
          </a:xfrm>
          <a:prstGeom prst="ellipse">
            <a:avLst/>
          </a:prstGeom>
          <a:solidFill>
            <a:srgbClr val="ACD7CA">
              <a:alpha val="68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95" name="Oval 8"/>
          <p:cNvSpPr/>
          <p:nvPr/>
        </p:nvSpPr>
        <p:spPr>
          <a:xfrm>
            <a:off x="16297394" y="4993813"/>
            <a:ext cx="6532508" cy="6532508"/>
          </a:xfrm>
          <a:prstGeom prst="ellipse">
            <a:avLst/>
          </a:prstGeom>
          <a:solidFill>
            <a:srgbClr val="AAA7BC">
              <a:alpha val="69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96" name="Oval 10"/>
          <p:cNvSpPr/>
          <p:nvPr/>
        </p:nvSpPr>
        <p:spPr>
          <a:xfrm>
            <a:off x="13546669" y="7096104"/>
            <a:ext cx="6532507" cy="6532507"/>
          </a:xfrm>
          <a:prstGeom prst="ellipse">
            <a:avLst/>
          </a:prstGeom>
          <a:solidFill>
            <a:srgbClr val="FFADD6">
              <a:alpha val="61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97" name="Oval 11"/>
          <p:cNvSpPr/>
          <p:nvPr/>
        </p:nvSpPr>
        <p:spPr>
          <a:xfrm>
            <a:off x="10976564" y="5118717"/>
            <a:ext cx="6532508" cy="6532508"/>
          </a:xfrm>
          <a:prstGeom prst="ellipse">
            <a:avLst/>
          </a:prstGeom>
          <a:solidFill>
            <a:srgbClr val="C9DD30">
              <a:alpha val="49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98" name="Oval 12"/>
          <p:cNvSpPr/>
          <p:nvPr/>
        </p:nvSpPr>
        <p:spPr>
          <a:xfrm>
            <a:off x="10461039" y="1862738"/>
            <a:ext cx="6532508" cy="6532508"/>
          </a:xfrm>
          <a:prstGeom prst="ellipse">
            <a:avLst/>
          </a:prstGeom>
          <a:solidFill>
            <a:srgbClr val="FF9300">
              <a:alpha val="54000"/>
            </a:srgbClr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099" name="TextBox 2"/>
          <p:cNvSpPr txBox="1"/>
          <p:nvPr/>
        </p:nvSpPr>
        <p:spPr>
          <a:xfrm>
            <a:off x="14479558" y="550458"/>
            <a:ext cx="3156109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2100" name="TextBox 13"/>
          <p:cNvSpPr txBox="1"/>
          <p:nvPr/>
        </p:nvSpPr>
        <p:spPr>
          <a:xfrm>
            <a:off x="18120092" y="3892354"/>
            <a:ext cx="3708163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engineering</a:t>
            </a:r>
          </a:p>
        </p:txBody>
      </p:sp>
      <p:sp>
        <p:nvSpPr>
          <p:cNvPr id="2101" name="TextBox 14"/>
          <p:cNvSpPr txBox="1"/>
          <p:nvPr/>
        </p:nvSpPr>
        <p:spPr>
          <a:xfrm>
            <a:off x="20317778" y="8045645"/>
            <a:ext cx="1798227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sales</a:t>
            </a:r>
          </a:p>
        </p:txBody>
      </p:sp>
      <p:sp>
        <p:nvSpPr>
          <p:cNvPr id="2102" name="TextBox 15"/>
          <p:cNvSpPr txBox="1"/>
          <p:nvPr/>
        </p:nvSpPr>
        <p:spPr>
          <a:xfrm>
            <a:off x="15219551" y="11589133"/>
            <a:ext cx="2459272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support</a:t>
            </a:r>
          </a:p>
        </p:txBody>
      </p:sp>
      <p:sp>
        <p:nvSpPr>
          <p:cNvPr id="2103" name="TextBox 16"/>
          <p:cNvSpPr txBox="1"/>
          <p:nvPr/>
        </p:nvSpPr>
        <p:spPr>
          <a:xfrm>
            <a:off x="10927037" y="8310741"/>
            <a:ext cx="2459272" cy="98423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product</a:t>
            </a:r>
          </a:p>
        </p:txBody>
      </p:sp>
      <p:sp>
        <p:nvSpPr>
          <p:cNvPr id="2104" name="TextBox 17"/>
          <p:cNvSpPr txBox="1"/>
          <p:nvPr/>
        </p:nvSpPr>
        <p:spPr>
          <a:xfrm>
            <a:off x="10415144" y="4408647"/>
            <a:ext cx="4697795" cy="98423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5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communication</a:t>
            </a:r>
          </a:p>
        </p:txBody>
      </p:sp>
      <p:sp>
        <p:nvSpPr>
          <p:cNvPr id="2105" name="TextBox 19"/>
          <p:cNvSpPr txBox="1"/>
          <p:nvPr/>
        </p:nvSpPr>
        <p:spPr>
          <a:xfrm>
            <a:off x="2354506" y="4003488"/>
            <a:ext cx="7312058" cy="467928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>
              <a:defRPr sz="1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technology</a:t>
            </a:r>
          </a:p>
          <a:p>
            <a:pPr>
              <a:defRPr sz="115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evangelist</a:t>
            </a:r>
          </a:p>
          <a:p>
            <a:pPr>
              <a:defRPr sz="5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sz="2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hubert@kratiroff.com</a:t>
            </a:r>
          </a:p>
        </p:txBody>
      </p:sp>
      <p:pic>
        <p:nvPicPr>
          <p:cNvPr id="210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43344" y="9395166"/>
            <a:ext cx="1934382" cy="1934383"/>
          </a:xfrm>
          <a:prstGeom prst="rect">
            <a:avLst/>
          </a:prstGeom>
          <a:ln w="12700">
            <a:miter lim="400000"/>
          </a:ln>
        </p:spPr>
      </p:pic>
      <p:sp>
        <p:nvSpPr>
          <p:cNvPr id="2107" name="Shape"/>
          <p:cNvSpPr/>
          <p:nvPr/>
        </p:nvSpPr>
        <p:spPr>
          <a:xfrm>
            <a:off x="360786" y="-425703"/>
            <a:ext cx="657256" cy="7578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026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108" name="Shape"/>
          <p:cNvSpPr/>
          <p:nvPr/>
        </p:nvSpPr>
        <p:spPr>
          <a:xfrm rot="10800000">
            <a:off x="360786" y="7770495"/>
            <a:ext cx="657256" cy="5957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0261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109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322665" y="4557493"/>
            <a:ext cx="5331667" cy="5331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VUCA"/>
          <p:cNvSpPr txBox="1"/>
          <p:nvPr/>
        </p:nvSpPr>
        <p:spPr>
          <a:xfrm>
            <a:off x="2342567" y="1651000"/>
            <a:ext cx="19698867" cy="10414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9600">
                <a:solidFill>
                  <a:srgbClr val="FF7C00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VUCA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5" name="Title 1"/>
          <p:cNvSpPr txBox="1"/>
          <p:nvPr/>
        </p:nvSpPr>
        <p:spPr>
          <a:xfrm>
            <a:off x="-469901" y="220696"/>
            <a:ext cx="10327841" cy="32545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>
              <a:defRPr b="1" sz="2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SWOT</a:t>
            </a:r>
          </a:p>
        </p:txBody>
      </p:sp>
      <p:sp>
        <p:nvSpPr>
          <p:cNvPr id="2416" name="Shape"/>
          <p:cNvSpPr/>
          <p:nvPr/>
        </p:nvSpPr>
        <p:spPr>
          <a:xfrm rot="19800000">
            <a:off x="-79425" y="808876"/>
            <a:ext cx="9827655" cy="2042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1" y="0"/>
                </a:moveTo>
                <a:lnTo>
                  <a:pt x="21202" y="16357"/>
                </a:lnTo>
                <a:lnTo>
                  <a:pt x="21384" y="17436"/>
                </a:lnTo>
                <a:lnTo>
                  <a:pt x="21039" y="18110"/>
                </a:lnTo>
                <a:lnTo>
                  <a:pt x="21515" y="19064"/>
                </a:lnTo>
                <a:lnTo>
                  <a:pt x="21173" y="19684"/>
                </a:lnTo>
                <a:lnTo>
                  <a:pt x="21600" y="20616"/>
                </a:lnTo>
                <a:lnTo>
                  <a:pt x="21419" y="21600"/>
                </a:lnTo>
                <a:lnTo>
                  <a:pt x="398" y="5243"/>
                </a:lnTo>
                <a:lnTo>
                  <a:pt x="144" y="4314"/>
                </a:lnTo>
                <a:lnTo>
                  <a:pt x="578" y="4203"/>
                </a:lnTo>
                <a:lnTo>
                  <a:pt x="61" y="3196"/>
                </a:lnTo>
                <a:lnTo>
                  <a:pt x="499" y="2973"/>
                </a:lnTo>
                <a:lnTo>
                  <a:pt x="17" y="2081"/>
                </a:lnTo>
                <a:lnTo>
                  <a:pt x="398" y="1765"/>
                </a:lnTo>
                <a:lnTo>
                  <a:pt x="0" y="771"/>
                </a:lnTo>
                <a:lnTo>
                  <a:pt x="181" y="0"/>
                </a:lnTo>
                <a:close/>
              </a:path>
            </a:pathLst>
          </a:custGeom>
          <a:solidFill>
            <a:srgbClr val="FF7C00">
              <a:alpha val="9203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417" name="Shape"/>
          <p:cNvSpPr/>
          <p:nvPr/>
        </p:nvSpPr>
        <p:spPr>
          <a:xfrm rot="1800000">
            <a:off x="-198796" y="848990"/>
            <a:ext cx="9805224" cy="2043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09" y="16361"/>
                </a:moveTo>
                <a:lnTo>
                  <a:pt x="21498" y="0"/>
                </a:lnTo>
                <a:lnTo>
                  <a:pt x="21600" y="857"/>
                </a:lnTo>
                <a:lnTo>
                  <a:pt x="21173" y="2130"/>
                </a:lnTo>
                <a:lnTo>
                  <a:pt x="21600" y="2382"/>
                </a:lnTo>
                <a:lnTo>
                  <a:pt x="21181" y="3593"/>
                </a:lnTo>
                <a:lnTo>
                  <a:pt x="21558" y="3899"/>
                </a:lnTo>
                <a:lnTo>
                  <a:pt x="21280" y="5239"/>
                </a:lnTo>
                <a:lnTo>
                  <a:pt x="192" y="21600"/>
                </a:lnTo>
                <a:lnTo>
                  <a:pt x="0" y="21018"/>
                </a:lnTo>
                <a:lnTo>
                  <a:pt x="473" y="20203"/>
                </a:lnTo>
                <a:lnTo>
                  <a:pt x="7" y="19961"/>
                </a:lnTo>
                <a:lnTo>
                  <a:pt x="494" y="19018"/>
                </a:lnTo>
                <a:lnTo>
                  <a:pt x="55" y="18843"/>
                </a:lnTo>
                <a:lnTo>
                  <a:pt x="489" y="17894"/>
                </a:lnTo>
                <a:lnTo>
                  <a:pt x="149" y="17474"/>
                </a:lnTo>
                <a:lnTo>
                  <a:pt x="409" y="16361"/>
                </a:lnTo>
                <a:close/>
              </a:path>
            </a:pathLst>
          </a:custGeom>
          <a:solidFill>
            <a:srgbClr val="FF7C00">
              <a:alpha val="92033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418" name="Volatilité…"/>
          <p:cNvSpPr txBox="1"/>
          <p:nvPr/>
        </p:nvSpPr>
        <p:spPr>
          <a:xfrm>
            <a:off x="6287204" y="497328"/>
            <a:ext cx="17922602" cy="129245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70000"/>
              </a:lnSpc>
              <a:defRPr b="1" baseline="-1067" spc="-1124" sz="28100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Volatilité</a:t>
            </a:r>
          </a:p>
          <a:p>
            <a:pPr algn="r">
              <a:lnSpc>
                <a:spcPct val="70000"/>
              </a:lnSpc>
              <a:defRPr b="1" baseline="-1067" spc="-1124" sz="28100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Incertitude</a:t>
            </a:r>
          </a:p>
          <a:p>
            <a:pPr algn="r">
              <a:lnSpc>
                <a:spcPct val="70000"/>
              </a:lnSpc>
              <a:defRPr b="1" baseline="-1067" spc="-1124" sz="28100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Complexité</a:t>
            </a:r>
          </a:p>
          <a:p>
            <a:pPr algn="r">
              <a:lnSpc>
                <a:spcPct val="70000"/>
              </a:lnSpc>
              <a:defRPr b="1" baseline="-1067" spc="-1124" sz="28100">
                <a:solidFill>
                  <a:srgbClr val="FF93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Ambiguïté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2" name="VUCA"/>
          <p:cNvSpPr txBox="1"/>
          <p:nvPr/>
        </p:nvSpPr>
        <p:spPr>
          <a:xfrm>
            <a:off x="-49270" y="-511113"/>
            <a:ext cx="3381897" cy="1866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50000"/>
              </a:lnSpc>
              <a:defRPr baseline="-2999" spc="-400" sz="10000">
                <a:solidFill>
                  <a:srgbClr val="F272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VUCA</a:t>
            </a:r>
          </a:p>
        </p:txBody>
      </p:sp>
      <p:grpSp>
        <p:nvGrpSpPr>
          <p:cNvPr id="2425" name="Group"/>
          <p:cNvGrpSpPr/>
          <p:nvPr/>
        </p:nvGrpSpPr>
        <p:grpSpPr>
          <a:xfrm>
            <a:off x="8993837" y="3635238"/>
            <a:ext cx="2753798" cy="3456848"/>
            <a:chOff x="0" y="0"/>
            <a:chExt cx="2753796" cy="3456847"/>
          </a:xfrm>
        </p:grpSpPr>
        <p:sp>
          <p:nvSpPr>
            <p:cNvPr id="2423" name="Line"/>
            <p:cNvSpPr/>
            <p:nvPr/>
          </p:nvSpPr>
          <p:spPr>
            <a:xfrm rot="16708956">
              <a:off x="-95577" y="456802"/>
              <a:ext cx="2944950" cy="2345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5" h="21213" fill="norm" stroke="1" extrusionOk="0">
                  <a:moveTo>
                    <a:pt x="0" y="10862"/>
                  </a:moveTo>
                  <a:cubicBezTo>
                    <a:pt x="594" y="4807"/>
                    <a:pt x="4207" y="228"/>
                    <a:pt x="8562" y="10"/>
                  </a:cubicBezTo>
                  <a:cubicBezTo>
                    <a:pt x="16480" y="-387"/>
                    <a:pt x="21600" y="11616"/>
                    <a:pt x="17607" y="21213"/>
                  </a:cubicBezTo>
                </a:path>
              </a:pathLst>
            </a:custGeom>
            <a:solidFill>
              <a:srgbClr val="FFFFFF"/>
            </a:solidFill>
            <a:ln w="381000" cap="flat">
              <a:solidFill>
                <a:srgbClr val="004D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+mj-lt"/>
                  <a:ea typeface="+mj-ea"/>
                  <a:cs typeface="+mj-cs"/>
                  <a:sym typeface="Open Sans Regular Regular"/>
                </a:defRPr>
              </a:pPr>
            </a:p>
          </p:txBody>
        </p:sp>
        <p:sp>
          <p:nvSpPr>
            <p:cNvPr id="2424" name="Triangle"/>
            <p:cNvSpPr/>
            <p:nvPr/>
          </p:nvSpPr>
          <p:spPr>
            <a:xfrm rot="14557370">
              <a:off x="690644" y="2704727"/>
              <a:ext cx="630466" cy="646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04D8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</p:grpSp>
      <p:grpSp>
        <p:nvGrpSpPr>
          <p:cNvPr id="2428" name="Group"/>
          <p:cNvGrpSpPr/>
          <p:nvPr/>
        </p:nvGrpSpPr>
        <p:grpSpPr>
          <a:xfrm>
            <a:off x="10288094" y="5580609"/>
            <a:ext cx="3674903" cy="3691561"/>
            <a:chOff x="0" y="0"/>
            <a:chExt cx="3674902" cy="3691560"/>
          </a:xfrm>
        </p:grpSpPr>
        <p:sp>
          <p:nvSpPr>
            <p:cNvPr id="2426" name="Line"/>
            <p:cNvSpPr/>
            <p:nvPr/>
          </p:nvSpPr>
          <p:spPr>
            <a:xfrm rot="1560000">
              <a:off x="364976" y="526824"/>
              <a:ext cx="2944950" cy="2345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5" h="21213" fill="norm" stroke="1" extrusionOk="0">
                  <a:moveTo>
                    <a:pt x="0" y="10862"/>
                  </a:moveTo>
                  <a:cubicBezTo>
                    <a:pt x="594" y="4807"/>
                    <a:pt x="4207" y="228"/>
                    <a:pt x="8562" y="10"/>
                  </a:cubicBezTo>
                  <a:cubicBezTo>
                    <a:pt x="16480" y="-387"/>
                    <a:pt x="21600" y="11616"/>
                    <a:pt x="17607" y="21213"/>
                  </a:cubicBezTo>
                </a:path>
              </a:pathLst>
            </a:custGeom>
            <a:noFill/>
            <a:ln w="381000" cap="flat">
              <a:solidFill>
                <a:srgbClr val="F272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+mj-lt"/>
                  <a:ea typeface="+mj-ea"/>
                  <a:cs typeface="+mj-cs"/>
                  <a:sym typeface="Open Sans Regular Regular"/>
                </a:defRPr>
              </a:pPr>
            </a:p>
          </p:txBody>
        </p:sp>
        <p:sp>
          <p:nvSpPr>
            <p:cNvPr id="2427" name="Triangle"/>
            <p:cNvSpPr/>
            <p:nvPr/>
          </p:nvSpPr>
          <p:spPr>
            <a:xfrm rot="519177">
              <a:off x="2171338" y="3000906"/>
              <a:ext cx="630466" cy="646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272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</p:grpSp>
      <p:grpSp>
        <p:nvGrpSpPr>
          <p:cNvPr id="2432" name="Group"/>
          <p:cNvGrpSpPr/>
          <p:nvPr/>
        </p:nvGrpSpPr>
        <p:grpSpPr>
          <a:xfrm>
            <a:off x="10167280" y="987163"/>
            <a:ext cx="3795440" cy="3713283"/>
            <a:chOff x="0" y="0"/>
            <a:chExt cx="3795438" cy="3713282"/>
          </a:xfrm>
        </p:grpSpPr>
        <p:sp>
          <p:nvSpPr>
            <p:cNvPr id="2429" name="Line"/>
            <p:cNvSpPr/>
            <p:nvPr/>
          </p:nvSpPr>
          <p:spPr>
            <a:xfrm rot="1560000">
              <a:off x="403379" y="549223"/>
              <a:ext cx="3039301" cy="2311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96" h="20630" fill="norm" stroke="1" extrusionOk="0">
                  <a:moveTo>
                    <a:pt x="630" y="18567"/>
                  </a:moveTo>
                  <a:cubicBezTo>
                    <a:pt x="-1809" y="9095"/>
                    <a:pt x="3169" y="-970"/>
                    <a:pt x="9777" y="75"/>
                  </a:cubicBezTo>
                  <a:cubicBezTo>
                    <a:pt x="16248" y="1098"/>
                    <a:pt x="19791" y="12150"/>
                    <a:pt x="16366" y="20630"/>
                  </a:cubicBezTo>
                </a:path>
              </a:pathLst>
            </a:custGeom>
            <a:noFill/>
            <a:ln w="381000" cap="flat">
              <a:solidFill>
                <a:srgbClr val="0171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+mj-lt"/>
                  <a:ea typeface="+mj-ea"/>
                  <a:cs typeface="+mj-cs"/>
                  <a:sym typeface="Open Sans Regular Regular"/>
                </a:defRPr>
              </a:pPr>
            </a:p>
          </p:txBody>
        </p:sp>
        <p:sp>
          <p:nvSpPr>
            <p:cNvPr id="2430" name="Triangle"/>
            <p:cNvSpPr/>
            <p:nvPr/>
          </p:nvSpPr>
          <p:spPr>
            <a:xfrm rot="600000">
              <a:off x="2296857" y="3016547"/>
              <a:ext cx="630466" cy="646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0171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  <p:sp>
          <p:nvSpPr>
            <p:cNvPr id="2431" name="Circle"/>
            <p:cNvSpPr/>
            <p:nvPr/>
          </p:nvSpPr>
          <p:spPr>
            <a:xfrm>
              <a:off x="0" y="1631785"/>
              <a:ext cx="528631" cy="528631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0171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</p:grpSp>
      <p:grpSp>
        <p:nvGrpSpPr>
          <p:cNvPr id="2435" name="Group"/>
          <p:cNvGrpSpPr/>
          <p:nvPr/>
        </p:nvGrpSpPr>
        <p:grpSpPr>
          <a:xfrm>
            <a:off x="9040380" y="8236006"/>
            <a:ext cx="3345304" cy="3255595"/>
            <a:chOff x="0" y="0"/>
            <a:chExt cx="3345302" cy="3255594"/>
          </a:xfrm>
        </p:grpSpPr>
        <p:sp>
          <p:nvSpPr>
            <p:cNvPr id="2433" name="Line"/>
            <p:cNvSpPr/>
            <p:nvPr/>
          </p:nvSpPr>
          <p:spPr>
            <a:xfrm rot="16500000">
              <a:off x="46360" y="198541"/>
              <a:ext cx="3017943" cy="285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12" h="20445" fill="norm" stroke="1" extrusionOk="0">
                  <a:moveTo>
                    <a:pt x="4113" y="20445"/>
                  </a:moveTo>
                  <a:cubicBezTo>
                    <a:pt x="-2691" y="15181"/>
                    <a:pt x="-629" y="1508"/>
                    <a:pt x="7181" y="104"/>
                  </a:cubicBezTo>
                  <a:cubicBezTo>
                    <a:pt x="14181" y="-1155"/>
                    <a:pt x="18909" y="9301"/>
                    <a:pt x="14761" y="16869"/>
                  </a:cubicBezTo>
                </a:path>
              </a:pathLst>
            </a:custGeom>
            <a:noFill/>
            <a:ln w="381000" cap="flat">
              <a:solidFill>
                <a:srgbClr val="D418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2438338">
                <a:defRPr sz="2400">
                  <a:solidFill>
                    <a:srgbClr val="5E5E5E"/>
                  </a:solidFill>
                  <a:latin typeface="+mj-lt"/>
                  <a:ea typeface="+mj-ea"/>
                  <a:cs typeface="+mj-cs"/>
                  <a:sym typeface="Open Sans Regular Regular"/>
                </a:defRPr>
              </a:pPr>
            </a:p>
          </p:txBody>
        </p:sp>
        <p:sp>
          <p:nvSpPr>
            <p:cNvPr id="2434" name="Circle"/>
            <p:cNvSpPr/>
            <p:nvPr/>
          </p:nvSpPr>
          <p:spPr>
            <a:xfrm>
              <a:off x="2602337" y="2064742"/>
              <a:ext cx="742966" cy="742966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4187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Open Sans Medium"/>
                  <a:ea typeface="Open Sans Medium"/>
                  <a:cs typeface="Open Sans Medium"/>
                  <a:sym typeface="Open Sans Medium"/>
                </a:defRPr>
              </a:pPr>
            </a:p>
          </p:txBody>
        </p:sp>
      </p:grpSp>
      <p:sp>
        <p:nvSpPr>
          <p:cNvPr id="2436" name="C"/>
          <p:cNvSpPr txBox="1"/>
          <p:nvPr/>
        </p:nvSpPr>
        <p:spPr>
          <a:xfrm>
            <a:off x="11628623" y="6518339"/>
            <a:ext cx="872754" cy="1866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defRPr baseline="-2999" spc="-400" sz="10000">
                <a:solidFill>
                  <a:srgbClr val="F272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2437" name="U"/>
          <p:cNvSpPr txBox="1"/>
          <p:nvPr/>
        </p:nvSpPr>
        <p:spPr>
          <a:xfrm>
            <a:off x="9935215" y="4281021"/>
            <a:ext cx="1023442" cy="1866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defRPr baseline="-2999" spc="-400" sz="10000">
                <a:solidFill>
                  <a:srgbClr val="004D8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U</a:t>
            </a:r>
          </a:p>
        </p:txBody>
      </p:sp>
      <p:sp>
        <p:nvSpPr>
          <p:cNvPr id="2438" name="V"/>
          <p:cNvSpPr txBox="1"/>
          <p:nvPr/>
        </p:nvSpPr>
        <p:spPr>
          <a:xfrm>
            <a:off x="11620562" y="1973854"/>
            <a:ext cx="888876" cy="1866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defRPr baseline="-2999" spc="-400" sz="10000">
                <a:solidFill>
                  <a:srgbClr val="0171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V</a:t>
            </a:r>
          </a:p>
        </p:txBody>
      </p:sp>
      <p:sp>
        <p:nvSpPr>
          <p:cNvPr id="2439" name="A"/>
          <p:cNvSpPr txBox="1"/>
          <p:nvPr/>
        </p:nvSpPr>
        <p:spPr>
          <a:xfrm>
            <a:off x="9989773" y="8814920"/>
            <a:ext cx="939726" cy="1866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defRPr baseline="-2999" spc="-400" sz="10000">
                <a:solidFill>
                  <a:srgbClr val="D4187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440" name="Volatilité"/>
          <p:cNvSpPr txBox="1"/>
          <p:nvPr/>
        </p:nvSpPr>
        <p:spPr>
          <a:xfrm>
            <a:off x="14126810" y="864720"/>
            <a:ext cx="4050712" cy="1435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defRPr baseline="-3999" spc="-300" sz="7500">
                <a:solidFill>
                  <a:srgbClr val="0171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Volatilité</a:t>
            </a:r>
          </a:p>
        </p:txBody>
      </p:sp>
      <p:sp>
        <p:nvSpPr>
          <p:cNvPr id="2441" name="Incertitude"/>
          <p:cNvSpPr txBox="1"/>
          <p:nvPr/>
        </p:nvSpPr>
        <p:spPr>
          <a:xfrm>
            <a:off x="3233848" y="3251262"/>
            <a:ext cx="5030689" cy="1435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defRPr baseline="-3999" spc="-300" sz="7500">
                <a:solidFill>
                  <a:srgbClr val="004D8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Incertitude</a:t>
            </a:r>
          </a:p>
        </p:txBody>
      </p:sp>
      <p:sp>
        <p:nvSpPr>
          <p:cNvPr id="2442" name="Complexité"/>
          <p:cNvSpPr txBox="1"/>
          <p:nvPr/>
        </p:nvSpPr>
        <p:spPr>
          <a:xfrm>
            <a:off x="14071257" y="5454650"/>
            <a:ext cx="5119949" cy="1435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defRPr baseline="-3999" spc="-300" sz="7500">
                <a:solidFill>
                  <a:srgbClr val="F272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Complexité</a:t>
            </a:r>
          </a:p>
        </p:txBody>
      </p:sp>
      <p:sp>
        <p:nvSpPr>
          <p:cNvPr id="2443" name="Ambiguité"/>
          <p:cNvSpPr txBox="1"/>
          <p:nvPr/>
        </p:nvSpPr>
        <p:spPr>
          <a:xfrm>
            <a:off x="3576273" y="7794687"/>
            <a:ext cx="4688310" cy="1435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defRPr baseline="-3999" spc="-300" sz="7500">
                <a:solidFill>
                  <a:srgbClr val="D4187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Ambiguité</a:t>
            </a:r>
          </a:p>
        </p:txBody>
      </p:sp>
      <p:sp>
        <p:nvSpPr>
          <p:cNvPr id="2444" name="Line"/>
          <p:cNvSpPr/>
          <p:nvPr/>
        </p:nvSpPr>
        <p:spPr>
          <a:xfrm>
            <a:off x="14173200" y="2843804"/>
            <a:ext cx="1023442" cy="1"/>
          </a:xfrm>
          <a:prstGeom prst="line">
            <a:avLst/>
          </a:prstGeom>
          <a:ln w="76200">
            <a:solidFill>
              <a:srgbClr val="0171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2445" name="Line"/>
          <p:cNvSpPr/>
          <p:nvPr/>
        </p:nvSpPr>
        <p:spPr>
          <a:xfrm>
            <a:off x="7173681" y="5222937"/>
            <a:ext cx="1023442" cy="1"/>
          </a:xfrm>
          <a:prstGeom prst="line">
            <a:avLst/>
          </a:prstGeom>
          <a:ln w="76200">
            <a:solidFill>
              <a:srgbClr val="004D8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2446" name="Line"/>
          <p:cNvSpPr/>
          <p:nvPr/>
        </p:nvSpPr>
        <p:spPr>
          <a:xfrm>
            <a:off x="14173200" y="7426389"/>
            <a:ext cx="1023442" cy="1"/>
          </a:xfrm>
          <a:prstGeom prst="line">
            <a:avLst/>
          </a:prstGeom>
          <a:ln w="76200">
            <a:solidFill>
              <a:srgbClr val="F272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2447" name="Line"/>
          <p:cNvSpPr/>
          <p:nvPr/>
        </p:nvSpPr>
        <p:spPr>
          <a:xfrm>
            <a:off x="7173681" y="9805522"/>
            <a:ext cx="1023442" cy="1"/>
          </a:xfrm>
          <a:prstGeom prst="line">
            <a:avLst/>
          </a:prstGeom>
          <a:ln w="76200">
            <a:solidFill>
              <a:srgbClr val="D41876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2400">
                <a:solidFill>
                  <a:srgbClr val="5E5E5E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2448" name="Bonne vision, bonne connaissance Gestion du temps de transition et des plannings"/>
          <p:cNvSpPr txBox="1"/>
          <p:nvPr/>
        </p:nvSpPr>
        <p:spPr>
          <a:xfrm>
            <a:off x="14080244" y="2847190"/>
            <a:ext cx="7903548" cy="10515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lnSpc>
                <a:spcPct val="70000"/>
              </a:lnSpc>
              <a:defRPr baseline="-10000" spc="-119" sz="3000">
                <a:solidFill>
                  <a:srgbClr val="017100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Bonne vision, bonne connaissance</a:t>
            </a:r>
            <a:br/>
            <a:r>
              <a:t>Gestion du temps de transition et des plannings</a:t>
            </a:r>
          </a:p>
        </p:txBody>
      </p:sp>
      <p:sp>
        <p:nvSpPr>
          <p:cNvPr id="2449" name="Bonne vision, manque de connaissance Vision claire du futur Pas assez de données sur le marché, la concurrence…"/>
          <p:cNvSpPr txBox="1"/>
          <p:nvPr/>
        </p:nvSpPr>
        <p:spPr>
          <a:xfrm>
            <a:off x="14080244" y="7462370"/>
            <a:ext cx="8855922" cy="183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lnSpc>
                <a:spcPct val="70000"/>
              </a:lnSpc>
              <a:defRPr baseline="-10000" spc="-119" sz="3000">
                <a:solidFill>
                  <a:srgbClr val="F27200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Bonne vision, manque de connaissance</a:t>
            </a:r>
            <a:br/>
            <a:r>
              <a:t>Vision claire du futur</a:t>
            </a:r>
            <a:br/>
            <a:r>
              <a:t>Pas assez de données sur le marché, la concurrence…</a:t>
            </a:r>
          </a:p>
        </p:txBody>
      </p:sp>
      <p:sp>
        <p:nvSpPr>
          <p:cNvPr id="2450" name="Pas vision des conséquences / bonne connaissance Uncertainty Mise en place de test ou utilisation de modèle prédictif"/>
          <p:cNvSpPr txBox="1"/>
          <p:nvPr/>
        </p:nvSpPr>
        <p:spPr>
          <a:xfrm>
            <a:off x="-757843" y="5255747"/>
            <a:ext cx="8954967" cy="1442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>
              <a:lnSpc>
                <a:spcPct val="70000"/>
              </a:lnSpc>
              <a:defRPr baseline="-10000" spc="-119" sz="3000">
                <a:solidFill>
                  <a:srgbClr val="004D80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Pas vision des conséquences / bonne connaissance</a:t>
            </a:r>
            <a:br/>
            <a:r>
              <a:t>Uncertainty</a:t>
            </a:r>
            <a:br/>
            <a:r>
              <a:t>Mise en place de test ou utilisation de modèle prédictif</a:t>
            </a:r>
          </a:p>
        </p:txBody>
      </p:sp>
      <p:sp>
        <p:nvSpPr>
          <p:cNvPr id="2451" name="Peu de vision &amp; peu de connaissance On ne sait pas pas ce qu’on ne connait pas"/>
          <p:cNvSpPr txBox="1"/>
          <p:nvPr/>
        </p:nvSpPr>
        <p:spPr>
          <a:xfrm>
            <a:off x="1237495" y="9841504"/>
            <a:ext cx="7007901" cy="105156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r">
              <a:lnSpc>
                <a:spcPct val="70000"/>
              </a:lnSpc>
              <a:defRPr baseline="-10000" spc="-119" sz="3000">
                <a:solidFill>
                  <a:srgbClr val="D41876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Peu de vision &amp; peu de connaissance</a:t>
            </a:r>
            <a:br/>
            <a:r>
              <a:t>On ne sait pas pas ce qu’on ne connait pas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Shape"/>
          <p:cNvSpPr/>
          <p:nvPr/>
        </p:nvSpPr>
        <p:spPr>
          <a:xfrm rot="19800000">
            <a:off x="2099500" y="6091658"/>
            <a:ext cx="2039236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2" y="0"/>
                </a:moveTo>
                <a:lnTo>
                  <a:pt x="21370" y="0"/>
                </a:lnTo>
                <a:lnTo>
                  <a:pt x="21512" y="3988"/>
                </a:lnTo>
                <a:lnTo>
                  <a:pt x="21126" y="8001"/>
                </a:lnTo>
                <a:lnTo>
                  <a:pt x="21578" y="10485"/>
                </a:lnTo>
                <a:lnTo>
                  <a:pt x="21197" y="14260"/>
                </a:lnTo>
                <a:lnTo>
                  <a:pt x="21600" y="16811"/>
                </a:lnTo>
                <a:lnTo>
                  <a:pt x="21370" y="21600"/>
                </a:lnTo>
                <a:lnTo>
                  <a:pt x="262" y="21600"/>
                </a:lnTo>
                <a:lnTo>
                  <a:pt x="38" y="18486"/>
                </a:lnTo>
                <a:lnTo>
                  <a:pt x="493" y="16578"/>
                </a:lnTo>
                <a:lnTo>
                  <a:pt x="0" y="14004"/>
                </a:lnTo>
                <a:lnTo>
                  <a:pt x="464" y="11603"/>
                </a:lnTo>
                <a:lnTo>
                  <a:pt x="2" y="9403"/>
                </a:lnTo>
                <a:lnTo>
                  <a:pt x="411" y="6795"/>
                </a:lnTo>
                <a:lnTo>
                  <a:pt x="41" y="3881"/>
                </a:lnTo>
                <a:lnTo>
                  <a:pt x="262" y="0"/>
                </a:lnTo>
                <a:close/>
              </a:path>
            </a:pathLst>
          </a:custGeom>
          <a:solidFill>
            <a:srgbClr val="FF7C00">
              <a:alpha val="8800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454" name="Shape"/>
          <p:cNvSpPr/>
          <p:nvPr/>
        </p:nvSpPr>
        <p:spPr>
          <a:xfrm rot="1800000">
            <a:off x="1874630" y="6224282"/>
            <a:ext cx="20411213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2" y="0"/>
                </a:moveTo>
                <a:lnTo>
                  <a:pt x="21370" y="0"/>
                </a:lnTo>
                <a:lnTo>
                  <a:pt x="21512" y="3988"/>
                </a:lnTo>
                <a:lnTo>
                  <a:pt x="21126" y="8001"/>
                </a:lnTo>
                <a:lnTo>
                  <a:pt x="21578" y="10485"/>
                </a:lnTo>
                <a:lnTo>
                  <a:pt x="21197" y="14260"/>
                </a:lnTo>
                <a:lnTo>
                  <a:pt x="21600" y="16811"/>
                </a:lnTo>
                <a:lnTo>
                  <a:pt x="21370" y="21600"/>
                </a:lnTo>
                <a:lnTo>
                  <a:pt x="262" y="21600"/>
                </a:lnTo>
                <a:lnTo>
                  <a:pt x="38" y="18486"/>
                </a:lnTo>
                <a:lnTo>
                  <a:pt x="493" y="16578"/>
                </a:lnTo>
                <a:lnTo>
                  <a:pt x="0" y="14004"/>
                </a:lnTo>
                <a:lnTo>
                  <a:pt x="464" y="11603"/>
                </a:lnTo>
                <a:lnTo>
                  <a:pt x="2" y="9403"/>
                </a:lnTo>
                <a:lnTo>
                  <a:pt x="411" y="6795"/>
                </a:lnTo>
                <a:lnTo>
                  <a:pt x="41" y="3881"/>
                </a:lnTo>
                <a:lnTo>
                  <a:pt x="262" y="0"/>
                </a:lnTo>
                <a:close/>
              </a:path>
            </a:pathLst>
          </a:custGeom>
          <a:solidFill>
            <a:srgbClr val="FF7C00">
              <a:alpha val="8800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455" name="4P"/>
          <p:cNvSpPr txBox="1"/>
          <p:nvPr/>
        </p:nvSpPr>
        <p:spPr>
          <a:xfrm>
            <a:off x="7358266" y="838200"/>
            <a:ext cx="9667467" cy="12039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50000"/>
              </a:lnSpc>
              <a:defRPr baseline="-436" spc="-2751" sz="688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4P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Espace réservé du contenu 1"/>
          <p:cNvSpPr txBox="1"/>
          <p:nvPr/>
        </p:nvSpPr>
        <p:spPr>
          <a:xfrm>
            <a:off x="381002" y="2659357"/>
            <a:ext cx="12559237" cy="648766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40" tIns="91440" rIns="91440" bIns="91440">
            <a:spAutoFit/>
          </a:bodyPr>
          <a:lstStyle/>
          <a:p>
            <a:pPr marL="1219200" indent="-1219200">
              <a:spcBef>
                <a:spcPts val="1500"/>
              </a:spcBef>
              <a:buSzPct val="100000"/>
              <a:buAutoNum type="arabicPeriod" startAt="1"/>
              <a:defRPr sz="64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Strategy</a:t>
            </a:r>
          </a:p>
          <a:p>
            <a:pPr marL="1219200" indent="-1219200">
              <a:spcBef>
                <a:spcPts val="1500"/>
              </a:spcBef>
              <a:buSzPct val="100000"/>
              <a:buAutoNum type="arabicPeriod" startAt="1"/>
              <a:defRPr sz="64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Market Orientation</a:t>
            </a:r>
          </a:p>
          <a:p>
            <a:pPr marL="1219200" indent="-1219200">
              <a:spcBef>
                <a:spcPts val="1500"/>
              </a:spcBef>
              <a:buSzPct val="100000"/>
              <a:buAutoNum type="arabicPeriod" startAt="1"/>
              <a:defRPr sz="64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Customer insight</a:t>
            </a:r>
          </a:p>
          <a:p>
            <a:pPr marL="1219200" indent="-1219200">
              <a:spcBef>
                <a:spcPts val="1500"/>
              </a:spcBef>
              <a:buSzPct val="100000"/>
              <a:buAutoNum type="arabicPeriod" startAt="1"/>
              <a:defRPr sz="64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Brand &amp; Value</a:t>
            </a:r>
          </a:p>
          <a:p>
            <a:pPr marL="1219200" indent="-1219200">
              <a:spcBef>
                <a:spcPts val="1500"/>
              </a:spcBef>
              <a:buSzPct val="100000"/>
              <a:buAutoNum type="arabicPeriod" startAt="1"/>
              <a:defRPr sz="64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Segmentation Persona</a:t>
            </a:r>
          </a:p>
        </p:txBody>
      </p:sp>
      <p:sp>
        <p:nvSpPr>
          <p:cNvPr id="2460" name="Espace réservé du contenu 1"/>
          <p:cNvSpPr txBox="1"/>
          <p:nvPr/>
        </p:nvSpPr>
        <p:spPr>
          <a:xfrm>
            <a:off x="12940239" y="2554298"/>
            <a:ext cx="12511757" cy="79176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40" tIns="91440" rIns="91440" bIns="91440">
            <a:spAutoFit/>
          </a:bodyPr>
          <a:lstStyle/>
          <a:p>
            <a:pPr>
              <a:spcBef>
                <a:spcPts val="1500"/>
              </a:spcBef>
              <a:defRPr sz="64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6. Positioning</a:t>
            </a:r>
          </a:p>
          <a:p>
            <a:pPr>
              <a:spcBef>
                <a:spcPts val="1500"/>
              </a:spcBef>
              <a:defRPr sz="64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7. UX / CX &amp; content</a:t>
            </a:r>
            <a:endParaRPr sz="10600"/>
          </a:p>
          <a:p>
            <a:pPr>
              <a:spcBef>
                <a:spcPts val="1500"/>
              </a:spcBef>
              <a:defRPr sz="64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8. Distribution</a:t>
            </a:r>
            <a:endParaRPr sz="10600"/>
          </a:p>
          <a:p>
            <a:pPr>
              <a:spcBef>
                <a:spcPts val="1500"/>
              </a:spcBef>
              <a:defRPr sz="64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9. Promotion</a:t>
            </a:r>
            <a:endParaRPr sz="10600"/>
          </a:p>
          <a:p>
            <a:pPr>
              <a:spcBef>
                <a:spcPts val="1500"/>
              </a:spcBef>
              <a:defRPr sz="6400">
                <a:solidFill>
                  <a:srgbClr val="373545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10. Data &amp; Measurement</a:t>
            </a:r>
          </a:p>
        </p:txBody>
      </p:sp>
      <p:pic>
        <p:nvPicPr>
          <p:cNvPr id="246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13597" y="11812798"/>
            <a:ext cx="1680673" cy="1708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2" name="Image 3" descr="Imag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03872" y="11975717"/>
            <a:ext cx="2337738" cy="1613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3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448918" y="11994588"/>
            <a:ext cx="1486165" cy="1486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4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923345" y="11993848"/>
            <a:ext cx="2351337" cy="1576780"/>
          </a:xfrm>
          <a:prstGeom prst="rect">
            <a:avLst/>
          </a:prstGeom>
          <a:ln w="12700">
            <a:miter lim="400000"/>
          </a:ln>
        </p:spPr>
      </p:pic>
      <p:sp>
        <p:nvSpPr>
          <p:cNvPr id="2465" name="M3 Modern Marketing Model"/>
          <p:cNvSpPr txBox="1"/>
          <p:nvPr/>
        </p:nvSpPr>
        <p:spPr>
          <a:xfrm>
            <a:off x="2419269" y="287668"/>
            <a:ext cx="19545462" cy="193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10600">
                <a:solidFill>
                  <a:srgbClr val="292834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M3 Modern Marketing Model</a:t>
            </a:r>
          </a:p>
        </p:txBody>
      </p:sp>
      <p:pic>
        <p:nvPicPr>
          <p:cNvPr id="2466" name="M304oct17125705.jpeg" descr="M304oct1712570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217659" y="11979342"/>
            <a:ext cx="2351337" cy="1605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MMM…"/>
          <p:cNvSpPr txBox="1"/>
          <p:nvPr/>
        </p:nvSpPr>
        <p:spPr>
          <a:xfrm>
            <a:off x="1687488" y="680057"/>
            <a:ext cx="20537835" cy="109423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defRPr sz="59600">
                <a:solidFill>
                  <a:schemeClr val="accent1">
                    <a:lumOff val="-9333"/>
                  </a:schemeClr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MMM</a:t>
            </a:r>
          </a:p>
          <a:p>
            <a:pPr algn="ctr">
              <a:lnSpc>
                <a:spcPct val="80000"/>
              </a:lnSpc>
              <a:defRPr spc="-900" sz="15000">
                <a:solidFill>
                  <a:schemeClr val="accent1">
                    <a:lumOff val="-9333"/>
                  </a:schemeClr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marketing mix modeling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4" name="unnamed.gif" descr="unnamed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884" y="2482645"/>
            <a:ext cx="21893731" cy="69330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6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60" y="-5551"/>
            <a:ext cx="24384001" cy="13727102"/>
          </a:xfrm>
          <a:prstGeom prst="rect">
            <a:avLst/>
          </a:prstGeom>
          <a:ln w="12700">
            <a:miter lim="400000"/>
          </a:ln>
        </p:spPr>
      </p:pic>
      <p:sp>
        <p:nvSpPr>
          <p:cNvPr id="2477" name="ZoneTexte 5"/>
          <p:cNvSpPr txBox="1"/>
          <p:nvPr/>
        </p:nvSpPr>
        <p:spPr>
          <a:xfrm>
            <a:off x="1561367" y="5411449"/>
            <a:ext cx="11813177" cy="48691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80000"/>
              </a:lnSpc>
              <a:defRPr sz="151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NBIC</a:t>
            </a:r>
            <a:endParaRPr>
              <a:solidFill>
                <a:srgbClr val="FFFFFF"/>
              </a:solidFill>
            </a:endParaRPr>
          </a:p>
          <a:p>
            <a:pPr defTabSz="1828800">
              <a:lnSpc>
                <a:spcPct val="80000"/>
              </a:lnSpc>
              <a:defRPr sz="151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—</a:t>
            </a:r>
          </a:p>
        </p:txBody>
      </p:sp>
      <p:pic>
        <p:nvPicPr>
          <p:cNvPr id="2478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2099" y="-214832"/>
            <a:ext cx="3204415" cy="3204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C20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NBIC"/>
          <p:cNvSpPr txBox="1"/>
          <p:nvPr/>
        </p:nvSpPr>
        <p:spPr>
          <a:xfrm>
            <a:off x="1085910" y="476709"/>
            <a:ext cx="21496175" cy="1017650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>
              <a:defRPr sz="7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NBIC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C20C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35710" y="6148198"/>
            <a:ext cx="4711977" cy="7563295"/>
          </a:xfrm>
          <a:prstGeom prst="rect">
            <a:avLst/>
          </a:prstGeom>
          <a:ln w="12700">
            <a:miter lim="400000"/>
          </a:ln>
        </p:spPr>
      </p:pic>
      <p:sp>
        <p:nvSpPr>
          <p:cNvPr id="2485" name="NBIC"/>
          <p:cNvSpPr txBox="1"/>
          <p:nvPr/>
        </p:nvSpPr>
        <p:spPr>
          <a:xfrm>
            <a:off x="30103" y="-213947"/>
            <a:ext cx="7283344" cy="16627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10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NBIC</a:t>
            </a:r>
          </a:p>
        </p:txBody>
      </p:sp>
      <p:sp>
        <p:nvSpPr>
          <p:cNvPr id="2486" name="Nano (techno, matériaux, graphène, H)…"/>
          <p:cNvSpPr txBox="1"/>
          <p:nvPr/>
        </p:nvSpPr>
        <p:spPr>
          <a:xfrm>
            <a:off x="4262855" y="771573"/>
            <a:ext cx="20121147" cy="1146985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>
              <a:lnSpc>
                <a:spcPct val="90000"/>
              </a:lnSpc>
              <a:spcBef>
                <a:spcPts val="3900"/>
              </a:spcBef>
              <a:defRPr b="1" sz="1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Nano</a:t>
            </a:r>
            <a:r>
              <a:rPr b="0" sz="7400"/>
              <a:t> (techno, matériaux, graphène, H)</a:t>
            </a:r>
            <a:endParaRPr b="0" sz="7400"/>
          </a:p>
          <a:p>
            <a:pPr>
              <a:lnSpc>
                <a:spcPct val="90000"/>
              </a:lnSpc>
              <a:spcBef>
                <a:spcPts val="3900"/>
              </a:spcBef>
              <a:defRPr b="1" sz="1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Bio</a:t>
            </a:r>
            <a:r>
              <a:rPr b="0" sz="7400"/>
              <a:t> (techno, mimétisme, blob, axolotl)</a:t>
            </a:r>
            <a:endParaRPr b="0" sz="7400"/>
          </a:p>
          <a:p>
            <a:pPr>
              <a:lnSpc>
                <a:spcPct val="90000"/>
              </a:lnSpc>
              <a:spcBef>
                <a:spcPts val="3900"/>
              </a:spcBef>
              <a:defRPr b="1" sz="1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Informatique</a:t>
            </a:r>
            <a:r>
              <a:rPr b="0"/>
              <a:t> </a:t>
            </a:r>
            <a:r>
              <a:rPr b="0" sz="7400"/>
              <a:t>(IOT, 3Dprint, Additiv, Blockchain, Quantique, Algorithme, cybersécurité)</a:t>
            </a:r>
            <a:endParaRPr b="0"/>
          </a:p>
          <a:p>
            <a:pPr>
              <a:lnSpc>
                <a:spcPct val="90000"/>
              </a:lnSpc>
              <a:spcBef>
                <a:spcPts val="3900"/>
              </a:spcBef>
              <a:defRPr b="1" sz="1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Cognitif</a:t>
            </a:r>
            <a:r>
              <a:rPr b="0" sz="7400"/>
              <a:t> (IOB, IA, ML, MOOC, edTech, apprentissage adaptif, SGE, )</a:t>
            </a:r>
          </a:p>
        </p:txBody>
      </p:sp>
      <p:sp>
        <p:nvSpPr>
          <p:cNvPr id="2487" name="IKB79"/>
          <p:cNvSpPr txBox="1"/>
          <p:nvPr/>
        </p:nvSpPr>
        <p:spPr>
          <a:xfrm>
            <a:off x="-163846" y="12144781"/>
            <a:ext cx="3033613" cy="150161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25119" tIns="325119" rIns="325119" bIns="325119">
            <a:spAutoFit/>
          </a:bodyPr>
          <a:lstStyle>
            <a:lvl1pPr defTabSz="6502400">
              <a:defRPr sz="6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IKB79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3" name="Screenshot 2023-01-24 at 14.50.16.jpeg" descr="Screenshot 2023-01-24 at 14.50.16.jpeg"/>
          <p:cNvPicPr>
            <a:picLocks noChangeAspect="1"/>
          </p:cNvPicPr>
          <p:nvPr/>
        </p:nvPicPr>
        <p:blipFill>
          <a:blip r:embed="rId2">
            <a:extLst/>
          </a:blip>
          <a:srcRect l="0" t="0" r="48073" b="0"/>
          <a:stretch>
            <a:fillRect/>
          </a:stretch>
        </p:blipFill>
        <p:spPr>
          <a:xfrm>
            <a:off x="-40284" y="13480637"/>
            <a:ext cx="2459321" cy="2847230"/>
          </a:xfrm>
          <a:prstGeom prst="rect">
            <a:avLst/>
          </a:prstGeom>
          <a:ln w="12700">
            <a:miter lim="400000"/>
          </a:ln>
        </p:spPr>
      </p:pic>
      <p:sp>
        <p:nvSpPr>
          <p:cNvPr id="2114" name="TextBox 19"/>
          <p:cNvSpPr txBox="1"/>
          <p:nvPr/>
        </p:nvSpPr>
        <p:spPr>
          <a:xfrm>
            <a:off x="15559645" y="9353321"/>
            <a:ext cx="7312059" cy="38411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>
              <a:lnSpc>
                <a:spcPct val="80000"/>
              </a:lnSpc>
              <a:defRPr spc="-293" sz="9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technology</a:t>
            </a:r>
          </a:p>
          <a:p>
            <a:pPr algn="ctr">
              <a:lnSpc>
                <a:spcPct val="80000"/>
              </a:lnSpc>
              <a:defRPr sz="9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evangelist</a:t>
            </a:r>
          </a:p>
          <a:p>
            <a:pPr algn="ctr">
              <a:lnSpc>
                <a:spcPct val="80000"/>
              </a:lnSpc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lnSpc>
                <a:spcPct val="80000"/>
              </a:lnSpc>
              <a:defRPr sz="2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lnSpc>
                <a:spcPct val="80000"/>
              </a:lnSpc>
              <a:defRPr sz="2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lnSpc>
                <a:spcPct val="80000"/>
              </a:lnSpc>
              <a:defRPr sz="2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hubert@kratiroff.com</a:t>
            </a:r>
          </a:p>
        </p:txBody>
      </p:sp>
      <p:sp>
        <p:nvSpPr>
          <p:cNvPr id="2115" name="full stack…"/>
          <p:cNvSpPr txBox="1"/>
          <p:nvPr/>
        </p:nvSpPr>
        <p:spPr>
          <a:xfrm>
            <a:off x="16405149" y="940585"/>
            <a:ext cx="5621053" cy="37572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b="1" sz="9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full stack</a:t>
            </a:r>
            <a:r>
              <a:rPr b="0"/>
              <a:t> </a:t>
            </a:r>
            <a:endParaRPr b="0"/>
          </a:p>
          <a:p>
            <a:pPr>
              <a:lnSpc>
                <a:spcPct val="80000"/>
              </a:lnSpc>
              <a:defRPr b="1" spc="293" sz="9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>marketer</a:t>
            </a:r>
            <a:endParaRPr b="0"/>
          </a:p>
        </p:txBody>
      </p:sp>
      <p:sp>
        <p:nvSpPr>
          <p:cNvPr id="2116" name="Shape"/>
          <p:cNvSpPr/>
          <p:nvPr/>
        </p:nvSpPr>
        <p:spPr>
          <a:xfrm>
            <a:off x="5156009" y="7774355"/>
            <a:ext cx="3340032" cy="5405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fill="norm" stroke="1" extrusionOk="0">
                <a:moveTo>
                  <a:pt x="4886" y="137"/>
                </a:moveTo>
                <a:lnTo>
                  <a:pt x="15132" y="0"/>
                </a:lnTo>
                <a:lnTo>
                  <a:pt x="21600" y="20524"/>
                </a:lnTo>
                <a:cubicBezTo>
                  <a:pt x="18147" y="21226"/>
                  <a:pt x="14537" y="21587"/>
                  <a:pt x="10902" y="21593"/>
                </a:cubicBezTo>
                <a:cubicBezTo>
                  <a:pt x="7199" y="21600"/>
                  <a:pt x="3518" y="21239"/>
                  <a:pt x="0" y="20524"/>
                </a:cubicBezTo>
                <a:lnTo>
                  <a:pt x="4886" y="137"/>
                </a:lnTo>
                <a:close/>
              </a:path>
            </a:pathLst>
          </a:custGeom>
          <a:solidFill>
            <a:srgbClr val="92929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17" name="Shape"/>
          <p:cNvSpPr/>
          <p:nvPr/>
        </p:nvSpPr>
        <p:spPr>
          <a:xfrm rot="14220000">
            <a:off x="2683711" y="1741338"/>
            <a:ext cx="5924084" cy="2979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80" h="20382" fill="norm" stroke="1" extrusionOk="0">
                <a:moveTo>
                  <a:pt x="17195" y="3229"/>
                </a:moveTo>
                <a:cubicBezTo>
                  <a:pt x="20301" y="7726"/>
                  <a:pt x="19868" y="14170"/>
                  <a:pt x="16351" y="17706"/>
                </a:cubicBezTo>
                <a:cubicBezTo>
                  <a:pt x="13021" y="21052"/>
                  <a:pt x="7326" y="21165"/>
                  <a:pt x="3733" y="18573"/>
                </a:cubicBezTo>
                <a:cubicBezTo>
                  <a:pt x="-216" y="15724"/>
                  <a:pt x="-1299" y="8224"/>
                  <a:pt x="1781" y="3050"/>
                </a:cubicBezTo>
                <a:cubicBezTo>
                  <a:pt x="3855" y="-435"/>
                  <a:pt x="6739" y="-52"/>
                  <a:pt x="9463" y="84"/>
                </a:cubicBezTo>
                <a:cubicBezTo>
                  <a:pt x="12084" y="214"/>
                  <a:pt x="14981" y="24"/>
                  <a:pt x="17195" y="3229"/>
                </a:cubicBezTo>
                <a:close/>
              </a:path>
            </a:pathLst>
          </a:custGeom>
          <a:gradFill>
            <a:gsLst>
              <a:gs pos="0">
                <a:srgbClr val="73FDEA"/>
              </a:gs>
              <a:gs pos="100000">
                <a:srgbClr val="88FA4E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18" name="Shape"/>
          <p:cNvSpPr/>
          <p:nvPr/>
        </p:nvSpPr>
        <p:spPr>
          <a:xfrm rot="10020000">
            <a:off x="1502936" y="5334091"/>
            <a:ext cx="5924084" cy="2979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80" h="20382" fill="norm" stroke="1" extrusionOk="0">
                <a:moveTo>
                  <a:pt x="17195" y="3229"/>
                </a:moveTo>
                <a:cubicBezTo>
                  <a:pt x="20301" y="7726"/>
                  <a:pt x="19868" y="14170"/>
                  <a:pt x="16351" y="17706"/>
                </a:cubicBezTo>
                <a:cubicBezTo>
                  <a:pt x="13021" y="21052"/>
                  <a:pt x="7326" y="21165"/>
                  <a:pt x="3733" y="18573"/>
                </a:cubicBezTo>
                <a:cubicBezTo>
                  <a:pt x="-216" y="15724"/>
                  <a:pt x="-1299" y="8224"/>
                  <a:pt x="1781" y="3050"/>
                </a:cubicBezTo>
                <a:cubicBezTo>
                  <a:pt x="3855" y="-435"/>
                  <a:pt x="6739" y="-52"/>
                  <a:pt x="9463" y="84"/>
                </a:cubicBezTo>
                <a:cubicBezTo>
                  <a:pt x="12084" y="214"/>
                  <a:pt x="14981" y="24"/>
                  <a:pt x="17195" y="3229"/>
                </a:cubicBezTo>
                <a:close/>
              </a:path>
            </a:pathLst>
          </a:custGeom>
          <a:gradFill>
            <a:gsLst>
              <a:gs pos="0">
                <a:srgbClr val="1DB100"/>
              </a:gs>
              <a:gs pos="100000">
                <a:srgbClr val="017100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pic>
        <p:nvPicPr>
          <p:cNvPr id="211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04747" y="11282935"/>
            <a:ext cx="1442556" cy="1442555"/>
          </a:xfrm>
          <a:prstGeom prst="rect">
            <a:avLst/>
          </a:prstGeom>
          <a:ln w="12700">
            <a:miter lim="400000"/>
          </a:ln>
        </p:spPr>
      </p:pic>
      <p:sp>
        <p:nvSpPr>
          <p:cNvPr id="2120" name="Shape"/>
          <p:cNvSpPr/>
          <p:nvPr/>
        </p:nvSpPr>
        <p:spPr>
          <a:xfrm rot="17880000">
            <a:off x="4756829" y="1573153"/>
            <a:ext cx="5924084" cy="2979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80" h="20382" fill="norm" stroke="1" extrusionOk="0">
                <a:moveTo>
                  <a:pt x="17195" y="3229"/>
                </a:moveTo>
                <a:cubicBezTo>
                  <a:pt x="20301" y="7726"/>
                  <a:pt x="19868" y="14170"/>
                  <a:pt x="16351" y="17706"/>
                </a:cubicBezTo>
                <a:cubicBezTo>
                  <a:pt x="13021" y="21052"/>
                  <a:pt x="7326" y="21165"/>
                  <a:pt x="3733" y="18573"/>
                </a:cubicBezTo>
                <a:cubicBezTo>
                  <a:pt x="-216" y="15724"/>
                  <a:pt x="-1299" y="8224"/>
                  <a:pt x="1781" y="3050"/>
                </a:cubicBezTo>
                <a:cubicBezTo>
                  <a:pt x="3855" y="-435"/>
                  <a:pt x="6739" y="-52"/>
                  <a:pt x="9463" y="84"/>
                </a:cubicBezTo>
                <a:cubicBezTo>
                  <a:pt x="12084" y="214"/>
                  <a:pt x="14981" y="24"/>
                  <a:pt x="17195" y="3229"/>
                </a:cubicBezTo>
                <a:close/>
              </a:path>
            </a:pathLst>
          </a:custGeom>
          <a:gradFill>
            <a:gsLst>
              <a:gs pos="0">
                <a:srgbClr val="FF968D"/>
              </a:gs>
              <a:gs pos="100000">
                <a:srgbClr val="FF42A1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21" name="Shape"/>
          <p:cNvSpPr/>
          <p:nvPr/>
        </p:nvSpPr>
        <p:spPr>
          <a:xfrm rot="12480000">
            <a:off x="1408228" y="3841489"/>
            <a:ext cx="5924085" cy="2979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80" h="20382" fill="norm" stroke="1" extrusionOk="0">
                <a:moveTo>
                  <a:pt x="17195" y="3229"/>
                </a:moveTo>
                <a:cubicBezTo>
                  <a:pt x="20301" y="7726"/>
                  <a:pt x="19868" y="14170"/>
                  <a:pt x="16351" y="17706"/>
                </a:cubicBezTo>
                <a:cubicBezTo>
                  <a:pt x="13021" y="21052"/>
                  <a:pt x="7326" y="21165"/>
                  <a:pt x="3733" y="18573"/>
                </a:cubicBezTo>
                <a:cubicBezTo>
                  <a:pt x="-216" y="15724"/>
                  <a:pt x="-1299" y="8224"/>
                  <a:pt x="1781" y="3050"/>
                </a:cubicBezTo>
                <a:cubicBezTo>
                  <a:pt x="3855" y="-435"/>
                  <a:pt x="6739" y="-52"/>
                  <a:pt x="9463" y="84"/>
                </a:cubicBezTo>
                <a:cubicBezTo>
                  <a:pt x="12084" y="214"/>
                  <a:pt x="14981" y="24"/>
                  <a:pt x="17195" y="3229"/>
                </a:cubicBezTo>
                <a:close/>
              </a:path>
            </a:pathLst>
          </a:custGeom>
          <a:gradFill>
            <a:gsLst>
              <a:gs pos="0">
                <a:srgbClr val="F27200"/>
              </a:gs>
              <a:gs pos="100000">
                <a:srgbClr val="EE220C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22" name="Shape"/>
          <p:cNvSpPr/>
          <p:nvPr/>
        </p:nvSpPr>
        <p:spPr>
          <a:xfrm rot="19200000">
            <a:off x="6385068" y="3234863"/>
            <a:ext cx="5924084" cy="2979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80" h="20382" fill="norm" stroke="1" extrusionOk="0">
                <a:moveTo>
                  <a:pt x="17195" y="3229"/>
                </a:moveTo>
                <a:cubicBezTo>
                  <a:pt x="20301" y="7726"/>
                  <a:pt x="19868" y="14170"/>
                  <a:pt x="16351" y="17706"/>
                </a:cubicBezTo>
                <a:cubicBezTo>
                  <a:pt x="13021" y="21052"/>
                  <a:pt x="7326" y="21165"/>
                  <a:pt x="3733" y="18573"/>
                </a:cubicBezTo>
                <a:cubicBezTo>
                  <a:pt x="-216" y="15724"/>
                  <a:pt x="-1299" y="8224"/>
                  <a:pt x="1781" y="3050"/>
                </a:cubicBezTo>
                <a:cubicBezTo>
                  <a:pt x="3855" y="-435"/>
                  <a:pt x="6739" y="-52"/>
                  <a:pt x="9463" y="84"/>
                </a:cubicBezTo>
                <a:cubicBezTo>
                  <a:pt x="12084" y="214"/>
                  <a:pt x="14981" y="24"/>
                  <a:pt x="17195" y="3229"/>
                </a:cubicBezTo>
                <a:close/>
              </a:path>
            </a:pathLst>
          </a:custGeom>
          <a:gradFill>
            <a:gsLst>
              <a:gs pos="0">
                <a:srgbClr val="FFF056"/>
              </a:gs>
              <a:gs pos="100000">
                <a:srgbClr val="0076BA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23" name="Shape"/>
          <p:cNvSpPr/>
          <p:nvPr/>
        </p:nvSpPr>
        <p:spPr>
          <a:xfrm rot="21180000">
            <a:off x="6174423" y="5547444"/>
            <a:ext cx="5924084" cy="29792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80" h="20382" fill="norm" stroke="1" extrusionOk="0">
                <a:moveTo>
                  <a:pt x="17195" y="3229"/>
                </a:moveTo>
                <a:cubicBezTo>
                  <a:pt x="20301" y="7726"/>
                  <a:pt x="19868" y="14170"/>
                  <a:pt x="16351" y="17706"/>
                </a:cubicBezTo>
                <a:cubicBezTo>
                  <a:pt x="13021" y="21052"/>
                  <a:pt x="7326" y="21165"/>
                  <a:pt x="3733" y="18573"/>
                </a:cubicBezTo>
                <a:cubicBezTo>
                  <a:pt x="-216" y="15724"/>
                  <a:pt x="-1299" y="8224"/>
                  <a:pt x="1781" y="3050"/>
                </a:cubicBezTo>
                <a:cubicBezTo>
                  <a:pt x="3855" y="-435"/>
                  <a:pt x="6739" y="-52"/>
                  <a:pt x="9463" y="84"/>
                </a:cubicBezTo>
                <a:cubicBezTo>
                  <a:pt x="12084" y="214"/>
                  <a:pt x="14981" y="24"/>
                  <a:pt x="17195" y="3229"/>
                </a:cubicBezTo>
                <a:close/>
              </a:path>
            </a:pathLst>
          </a:custGeom>
          <a:gradFill>
            <a:gsLst>
              <a:gs pos="0">
                <a:srgbClr val="56C1FF"/>
              </a:gs>
              <a:gs pos="100000">
                <a:srgbClr val="0076BA"/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pPr>
          </a:p>
        </p:txBody>
      </p:sp>
      <p:sp>
        <p:nvSpPr>
          <p:cNvPr id="2124" name="TextBox 2"/>
          <p:cNvSpPr txBox="1"/>
          <p:nvPr/>
        </p:nvSpPr>
        <p:spPr>
          <a:xfrm rot="18120000">
            <a:off x="6170537" y="2235580"/>
            <a:ext cx="3209682" cy="1167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spc="-431" sz="540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2125" name="TextBox 13"/>
          <p:cNvSpPr txBox="1"/>
          <p:nvPr/>
        </p:nvSpPr>
        <p:spPr>
          <a:xfrm rot="3240000">
            <a:off x="3990068" y="1585639"/>
            <a:ext cx="2254366" cy="1167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spc="-431" sz="540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coding</a:t>
            </a:r>
          </a:p>
        </p:txBody>
      </p:sp>
      <p:sp>
        <p:nvSpPr>
          <p:cNvPr id="2126" name="TextBox 14"/>
          <p:cNvSpPr txBox="1"/>
          <p:nvPr/>
        </p:nvSpPr>
        <p:spPr>
          <a:xfrm rot="19680000">
            <a:off x="8563940" y="3845629"/>
            <a:ext cx="1831954" cy="1167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spc="-431" sz="540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sales</a:t>
            </a:r>
          </a:p>
        </p:txBody>
      </p:sp>
      <p:sp>
        <p:nvSpPr>
          <p:cNvPr id="2127" name="TextBox 15"/>
          <p:cNvSpPr txBox="1"/>
          <p:nvPr/>
        </p:nvSpPr>
        <p:spPr>
          <a:xfrm rot="20640000">
            <a:off x="1983834" y="6706083"/>
            <a:ext cx="1939998" cy="1167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spc="-431" sz="540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web3</a:t>
            </a:r>
          </a:p>
        </p:txBody>
      </p:sp>
      <p:sp>
        <p:nvSpPr>
          <p:cNvPr id="2128" name="TextBox 16"/>
          <p:cNvSpPr txBox="1"/>
          <p:nvPr/>
        </p:nvSpPr>
        <p:spPr>
          <a:xfrm rot="21000000">
            <a:off x="7881970" y="6444536"/>
            <a:ext cx="2499314" cy="1167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spc="-431" sz="540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product</a:t>
            </a:r>
          </a:p>
        </p:txBody>
      </p:sp>
      <p:sp>
        <p:nvSpPr>
          <p:cNvPr id="2129" name="TextBox 17"/>
          <p:cNvSpPr txBox="1"/>
          <p:nvPr/>
        </p:nvSpPr>
        <p:spPr>
          <a:xfrm rot="1920000">
            <a:off x="1956372" y="4819405"/>
            <a:ext cx="4808273" cy="1167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spc="-431" sz="540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communication</a:t>
            </a:r>
          </a:p>
        </p:txBody>
      </p:sp>
      <p:sp>
        <p:nvSpPr>
          <p:cNvPr id="2130" name="TextBox 16"/>
          <p:cNvSpPr txBox="1"/>
          <p:nvPr/>
        </p:nvSpPr>
        <p:spPr>
          <a:xfrm>
            <a:off x="6222169" y="12382058"/>
            <a:ext cx="2499314" cy="1167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spc="-343" sz="430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open</a:t>
            </a:r>
          </a:p>
        </p:txBody>
      </p:sp>
      <p:sp>
        <p:nvSpPr>
          <p:cNvPr id="2131" name="TextBox 16"/>
          <p:cNvSpPr txBox="1"/>
          <p:nvPr/>
        </p:nvSpPr>
        <p:spPr>
          <a:xfrm>
            <a:off x="6285669" y="9712555"/>
            <a:ext cx="2499314" cy="116730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/>
          <a:lstStyle>
            <a:lvl1pPr>
              <a:defRPr spc="-343" sz="4300">
                <a:solidFill>
                  <a:srgbClr val="EBEBE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—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1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60" y="-5551"/>
            <a:ext cx="24384001" cy="13727102"/>
          </a:xfrm>
          <a:prstGeom prst="rect">
            <a:avLst/>
          </a:prstGeom>
          <a:ln w="12700">
            <a:miter lim="400000"/>
          </a:ln>
        </p:spPr>
      </p:pic>
      <p:sp>
        <p:nvSpPr>
          <p:cNvPr id="2492" name="ZoneTexte 5"/>
          <p:cNvSpPr txBox="1"/>
          <p:nvPr/>
        </p:nvSpPr>
        <p:spPr>
          <a:xfrm>
            <a:off x="1561367" y="5411449"/>
            <a:ext cx="11813177" cy="414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80000"/>
              </a:lnSpc>
              <a:defRPr sz="88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PLATEFORM-</a:t>
            </a:r>
            <a:endParaRPr>
              <a:solidFill>
                <a:srgbClr val="FFFFFF"/>
              </a:solidFill>
            </a:endParaRPr>
          </a:p>
          <a:p>
            <a:pPr defTabSz="1828800">
              <a:lnSpc>
                <a:spcPct val="80000"/>
              </a:lnSpc>
              <a:defRPr sz="88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rPr>
                <a:solidFill>
                  <a:srgbClr val="FFFFFF"/>
                </a:solidFill>
              </a:rPr>
              <a:t>ISATION</a:t>
            </a:r>
            <a:endParaRPr>
              <a:solidFill>
                <a:srgbClr val="FFFFFF"/>
              </a:solidFill>
            </a:endParaRPr>
          </a:p>
          <a:p>
            <a:pPr defTabSz="1828800">
              <a:lnSpc>
                <a:spcPct val="80000"/>
              </a:lnSpc>
              <a:defRPr sz="8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—</a:t>
            </a:r>
            <a:r>
              <a:t> </a:t>
            </a:r>
          </a:p>
        </p:txBody>
      </p:sp>
      <p:pic>
        <p:nvPicPr>
          <p:cNvPr id="2493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2099" y="-214832"/>
            <a:ext cx="3204415" cy="3204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Shape"/>
          <p:cNvSpPr/>
          <p:nvPr/>
        </p:nvSpPr>
        <p:spPr>
          <a:xfrm rot="19473642">
            <a:off x="8970514" y="1517723"/>
            <a:ext cx="6412669" cy="4564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406" y="3740"/>
                </a:lnTo>
                <a:lnTo>
                  <a:pt x="21600" y="21600"/>
                </a:lnTo>
                <a:lnTo>
                  <a:pt x="7237" y="17902"/>
                </a:lnTo>
                <a:lnTo>
                  <a:pt x="0" y="0"/>
                </a:lnTo>
                <a:close/>
              </a:path>
            </a:pathLst>
          </a:custGeom>
          <a:solidFill>
            <a:srgbClr val="34A5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496" name="Shape"/>
          <p:cNvSpPr/>
          <p:nvPr/>
        </p:nvSpPr>
        <p:spPr>
          <a:xfrm>
            <a:off x="8261653" y="6153422"/>
            <a:ext cx="7886094" cy="2187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FF9D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497" name="Shape"/>
          <p:cNvSpPr/>
          <p:nvPr/>
        </p:nvSpPr>
        <p:spPr>
          <a:xfrm>
            <a:off x="8236253" y="4794522"/>
            <a:ext cx="7886094" cy="2187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D6E8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498" name="Shape"/>
          <p:cNvSpPr/>
          <p:nvPr/>
        </p:nvSpPr>
        <p:spPr>
          <a:xfrm rot="19473642">
            <a:off x="8970514" y="1378023"/>
            <a:ext cx="6412669" cy="4564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406" y="3740"/>
                </a:lnTo>
                <a:lnTo>
                  <a:pt x="21600" y="21600"/>
                </a:lnTo>
                <a:lnTo>
                  <a:pt x="7237" y="17902"/>
                </a:lnTo>
                <a:lnTo>
                  <a:pt x="0" y="0"/>
                </a:lnTo>
                <a:close/>
              </a:path>
            </a:pathLst>
          </a:custGeom>
          <a:solidFill>
            <a:srgbClr val="0006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499" name="Shape"/>
          <p:cNvSpPr/>
          <p:nvPr/>
        </p:nvSpPr>
        <p:spPr>
          <a:xfrm>
            <a:off x="8236253" y="4667522"/>
            <a:ext cx="7886094" cy="2187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18679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00" name="Shape"/>
          <p:cNvSpPr/>
          <p:nvPr/>
        </p:nvSpPr>
        <p:spPr>
          <a:xfrm>
            <a:off x="8261653" y="6026422"/>
            <a:ext cx="7886094" cy="2187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18679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01" name="Oval"/>
          <p:cNvSpPr/>
          <p:nvPr/>
        </p:nvSpPr>
        <p:spPr>
          <a:xfrm>
            <a:off x="8385511" y="2600178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02" name="Oval"/>
          <p:cNvSpPr/>
          <p:nvPr/>
        </p:nvSpPr>
        <p:spPr>
          <a:xfrm>
            <a:off x="9219837" y="2200439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03" name="Oval"/>
          <p:cNvSpPr/>
          <p:nvPr/>
        </p:nvSpPr>
        <p:spPr>
          <a:xfrm>
            <a:off x="10049571" y="1811353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04" name="Oval"/>
          <p:cNvSpPr/>
          <p:nvPr/>
        </p:nvSpPr>
        <p:spPr>
          <a:xfrm>
            <a:off x="10888408" y="1424315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05" name="Oval"/>
          <p:cNvSpPr/>
          <p:nvPr/>
        </p:nvSpPr>
        <p:spPr>
          <a:xfrm>
            <a:off x="11713908" y="103727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06" name="Oval"/>
          <p:cNvSpPr/>
          <p:nvPr/>
        </p:nvSpPr>
        <p:spPr>
          <a:xfrm>
            <a:off x="9249111" y="2993878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07" name="Oval"/>
          <p:cNvSpPr/>
          <p:nvPr/>
        </p:nvSpPr>
        <p:spPr>
          <a:xfrm>
            <a:off x="10083437" y="2594139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08" name="Oval"/>
          <p:cNvSpPr/>
          <p:nvPr/>
        </p:nvSpPr>
        <p:spPr>
          <a:xfrm>
            <a:off x="10913171" y="2205053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09" name="Oval"/>
          <p:cNvSpPr/>
          <p:nvPr/>
        </p:nvSpPr>
        <p:spPr>
          <a:xfrm>
            <a:off x="11752008" y="1818015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10" name="Oval"/>
          <p:cNvSpPr/>
          <p:nvPr/>
        </p:nvSpPr>
        <p:spPr>
          <a:xfrm>
            <a:off x="12577508" y="143097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11" name="Oval"/>
          <p:cNvSpPr/>
          <p:nvPr/>
        </p:nvSpPr>
        <p:spPr>
          <a:xfrm>
            <a:off x="10100011" y="3387578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12" name="Oval"/>
          <p:cNvSpPr/>
          <p:nvPr/>
        </p:nvSpPr>
        <p:spPr>
          <a:xfrm>
            <a:off x="10934337" y="2987839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13" name="Oval"/>
          <p:cNvSpPr/>
          <p:nvPr/>
        </p:nvSpPr>
        <p:spPr>
          <a:xfrm>
            <a:off x="11764071" y="2598753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14" name="Oval"/>
          <p:cNvSpPr/>
          <p:nvPr/>
        </p:nvSpPr>
        <p:spPr>
          <a:xfrm>
            <a:off x="12602908" y="2211715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15" name="Oval"/>
          <p:cNvSpPr/>
          <p:nvPr/>
        </p:nvSpPr>
        <p:spPr>
          <a:xfrm>
            <a:off x="13428408" y="182467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16" name="Oval"/>
          <p:cNvSpPr/>
          <p:nvPr/>
        </p:nvSpPr>
        <p:spPr>
          <a:xfrm>
            <a:off x="10950911" y="3781278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17" name="Oval"/>
          <p:cNvSpPr/>
          <p:nvPr/>
        </p:nvSpPr>
        <p:spPr>
          <a:xfrm>
            <a:off x="11785237" y="3381540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18" name="Oval"/>
          <p:cNvSpPr/>
          <p:nvPr/>
        </p:nvSpPr>
        <p:spPr>
          <a:xfrm>
            <a:off x="12614971" y="2992453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19" name="Oval"/>
          <p:cNvSpPr/>
          <p:nvPr/>
        </p:nvSpPr>
        <p:spPr>
          <a:xfrm>
            <a:off x="13453808" y="2605415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20" name="Oval"/>
          <p:cNvSpPr/>
          <p:nvPr/>
        </p:nvSpPr>
        <p:spPr>
          <a:xfrm>
            <a:off x="14279308" y="221837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21" name="Oval"/>
          <p:cNvSpPr/>
          <p:nvPr/>
        </p:nvSpPr>
        <p:spPr>
          <a:xfrm>
            <a:off x="11814511" y="4174978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22" name="Oval"/>
          <p:cNvSpPr/>
          <p:nvPr/>
        </p:nvSpPr>
        <p:spPr>
          <a:xfrm>
            <a:off x="12648837" y="3775240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23" name="Oval"/>
          <p:cNvSpPr/>
          <p:nvPr/>
        </p:nvSpPr>
        <p:spPr>
          <a:xfrm>
            <a:off x="13478571" y="3386154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24" name="Oval"/>
          <p:cNvSpPr/>
          <p:nvPr/>
        </p:nvSpPr>
        <p:spPr>
          <a:xfrm>
            <a:off x="14317408" y="2999115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525" name="Oval"/>
          <p:cNvSpPr/>
          <p:nvPr/>
        </p:nvSpPr>
        <p:spPr>
          <a:xfrm>
            <a:off x="15142908" y="261207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pic>
        <p:nvPicPr>
          <p:cNvPr id="2526" name="static1.squarespace.png" descr="static1.squarespa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18277" y="10685157"/>
            <a:ext cx="16626450" cy="3524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TextBox 3"/>
          <p:cNvSpPr txBox="1"/>
          <p:nvPr/>
        </p:nvSpPr>
        <p:spPr>
          <a:xfrm>
            <a:off x="4114794" y="1121223"/>
            <a:ext cx="16027203" cy="11811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/>
          <a:p>
            <a:pPr algn="ctr" defTabSz="1828800">
              <a:lnSpc>
                <a:spcPct val="80000"/>
              </a:lnSpc>
              <a:defRPr spc="-639" sz="16000">
                <a:solidFill>
                  <a:srgbClr val="222222"/>
                </a:solidFill>
                <a:effectLst>
                  <a:outerShdw sx="100000" sy="100000" kx="0" ky="0" algn="b" rotWithShape="0" blurRad="76200" dist="203200" dir="3420000">
                    <a:srgbClr val="838787">
                      <a:alpha val="93000"/>
                    </a:srgbClr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servicisation </a:t>
            </a:r>
            <a:br/>
            <a:r>
              <a:t>disruption</a:t>
            </a:r>
            <a:br/>
            <a:r>
              <a:t>uberisation</a:t>
            </a:r>
            <a:br/>
            <a:r>
              <a:t>tycoonisation</a:t>
            </a:r>
          </a:p>
          <a:p>
            <a:pPr algn="ctr" defTabSz="1828800">
              <a:lnSpc>
                <a:spcPct val="80000"/>
              </a:lnSpc>
              <a:defRPr spc="-639" sz="16000">
                <a:solidFill>
                  <a:srgbClr val="222222"/>
                </a:solidFill>
                <a:effectLst>
                  <a:outerShdw sx="100000" sy="100000" kx="0" ky="0" algn="b" rotWithShape="0" blurRad="76200" dist="203200" dir="3420000">
                    <a:srgbClr val="838787">
                      <a:alpha val="93000"/>
                    </a:srgbClr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plateformisation</a:t>
            </a:r>
          </a:p>
        </p:txBody>
      </p:sp>
      <p:sp>
        <p:nvSpPr>
          <p:cNvPr id="2529" name="Double Bracket 5"/>
          <p:cNvSpPr/>
          <p:nvPr/>
        </p:nvSpPr>
        <p:spPr>
          <a:xfrm>
            <a:off x="1147532" y="1169043"/>
            <a:ext cx="22215725" cy="11555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7" y="21600"/>
                </a:moveTo>
                <a:cubicBezTo>
                  <a:pt x="397" y="21600"/>
                  <a:pt x="0" y="20875"/>
                  <a:pt x="0" y="19980"/>
                </a:cubicBezTo>
                <a:lnTo>
                  <a:pt x="0" y="1620"/>
                </a:lnTo>
                <a:cubicBezTo>
                  <a:pt x="0" y="725"/>
                  <a:pt x="397" y="0"/>
                  <a:pt x="887" y="0"/>
                </a:cubicBezTo>
                <a:moveTo>
                  <a:pt x="20713" y="0"/>
                </a:moveTo>
                <a:cubicBezTo>
                  <a:pt x="21203" y="0"/>
                  <a:pt x="21600" y="725"/>
                  <a:pt x="21600" y="1620"/>
                </a:cubicBezTo>
                <a:lnTo>
                  <a:pt x="21600" y="19980"/>
                </a:lnTo>
                <a:cubicBezTo>
                  <a:pt x="21600" y="20875"/>
                  <a:pt x="21203" y="21600"/>
                  <a:pt x="20713" y="21600"/>
                </a:cubicBezTo>
              </a:path>
            </a:pathLst>
          </a:custGeom>
          <a:ln w="101600">
            <a:solidFill>
              <a:srgbClr val="000000"/>
            </a:solidFill>
            <a:miter/>
          </a:ln>
        </p:spPr>
        <p:txBody>
          <a:bodyPr lIns="91439" tIns="91439" rIns="91439" bIns="91439" anchor="ctr"/>
          <a:lstStyle/>
          <a:p>
            <a:pPr algn="ctr" defTabSz="1828800">
              <a:defRPr sz="2400"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Text Placeholder 4"/>
          <p:cNvSpPr txBox="1"/>
          <p:nvPr>
            <p:ph type="body" sz="quarter" idx="1"/>
          </p:nvPr>
        </p:nvSpPr>
        <p:spPr>
          <a:xfrm>
            <a:off x="2853634" y="460978"/>
            <a:ext cx="20117474" cy="165055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4" name="Text Placeholder 5"/>
          <p:cNvSpPr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900"/>
              </a:spcBef>
              <a:defRPr sz="4000">
                <a:solidFill>
                  <a:srgbClr val="141313"/>
                </a:solidFill>
              </a:defRPr>
            </a:pPr>
          </a:p>
        </p:txBody>
      </p:sp>
      <p:sp>
        <p:nvSpPr>
          <p:cNvPr id="2535" name="Title 1"/>
          <p:cNvSpPr txBox="1"/>
          <p:nvPr>
            <p:ph type="title" idx="4294967295"/>
          </p:nvPr>
        </p:nvSpPr>
        <p:spPr>
          <a:xfrm>
            <a:off x="-1" y="944034"/>
            <a:ext cx="22140335" cy="10820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19200"/>
            </a:pPr>
            <a:r>
              <a:t>Nouveaux</a:t>
            </a:r>
            <a:br/>
            <a:r>
              <a:t>Business</a:t>
            </a:r>
            <a:br/>
            <a:r>
              <a:t>Modèles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387" y="3132511"/>
            <a:ext cx="12344961" cy="6851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47700" y="1109970"/>
            <a:ext cx="12109613" cy="11496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4" name="1200px-Flag_of_Switzerland.svg.png" descr="1200px-Flag_of_Switzerland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7038" y="1827325"/>
            <a:ext cx="9616663" cy="9616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63950" y="-51496"/>
            <a:ext cx="13107248" cy="12443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6" name="flashcard-of-a-math-symbol-for-approximately-equal-to-clipart-etc.gif" descr="flashcard-of-a-math-symbol-for-approximately-equal-to-clipart-etc.gif"/>
          <p:cNvPicPr>
            <a:picLocks noChangeAspect="1"/>
          </p:cNvPicPr>
          <p:nvPr/>
        </p:nvPicPr>
        <p:blipFill>
          <a:blip r:embed="rId5">
            <a:extLst/>
          </a:blip>
          <a:srcRect l="24797" t="32420" r="21346" b="37357"/>
          <a:stretch>
            <a:fillRect/>
          </a:stretch>
        </p:blipFill>
        <p:spPr>
          <a:xfrm>
            <a:off x="10704030" y="5176244"/>
            <a:ext cx="3234119" cy="2349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0" name="salonautogeneve.jpg" descr="salonautogenev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11076" y="3090416"/>
            <a:ext cx="10663419" cy="7997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1" name="Screenshot 2020-11-30 at 19.29.02.png" descr="Screenshot 2020-11-30 at 19.29.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045" y="1855740"/>
            <a:ext cx="11981842" cy="6602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2" name="Screenshot 2020-11-30 at 19.32.27.png" descr="Screenshot 2020-11-30 at 19.32.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41777" y="7558234"/>
            <a:ext cx="8747087" cy="4435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3" name="9b538f133e5861b64bc03b1c011ad74d.png" descr="9b538f133e5861b64bc03b1c011ad74d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1178" y="501074"/>
            <a:ext cx="6633417" cy="773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4" name="images.png" descr="image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453931" y="11994052"/>
            <a:ext cx="1250951" cy="9555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270000"/>
            <a:ext cx="24384000" cy="1625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" name="IMG_1212.PNG" descr="IMG_121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17951" y="-603841"/>
            <a:ext cx="36702009" cy="15777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TextBox 3"/>
          <p:cNvSpPr txBox="1"/>
          <p:nvPr/>
        </p:nvSpPr>
        <p:spPr>
          <a:xfrm>
            <a:off x="2720714" y="-597178"/>
            <a:ext cx="19176252" cy="12369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>
              <a:lnSpc>
                <a:spcPct val="60000"/>
              </a:lnSpc>
              <a:defRPr spc="-1914" sz="319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GAFA</a:t>
            </a:r>
          </a:p>
          <a:p>
            <a:pPr algn="ctr">
              <a:lnSpc>
                <a:spcPct val="60000"/>
              </a:lnSpc>
              <a:defRPr spc="-1914" sz="319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Big Tech</a:t>
            </a:r>
          </a:p>
          <a:p>
            <a:pPr algn="ctr">
              <a:lnSpc>
                <a:spcPct val="60000"/>
              </a:lnSpc>
              <a:defRPr spc="-1914" sz="31900"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super7      </a:t>
            </a:r>
          </a:p>
        </p:txBody>
      </p:sp>
      <p:sp>
        <p:nvSpPr>
          <p:cNvPr id="2563" name="Double Bracket 5"/>
          <p:cNvSpPr/>
          <p:nvPr/>
        </p:nvSpPr>
        <p:spPr>
          <a:xfrm>
            <a:off x="2104135" y="667743"/>
            <a:ext cx="20409410" cy="11173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7" y="21600"/>
                </a:moveTo>
                <a:cubicBezTo>
                  <a:pt x="397" y="21600"/>
                  <a:pt x="0" y="20875"/>
                  <a:pt x="0" y="19980"/>
                </a:cubicBezTo>
                <a:lnTo>
                  <a:pt x="0" y="1620"/>
                </a:lnTo>
                <a:cubicBezTo>
                  <a:pt x="0" y="725"/>
                  <a:pt x="397" y="0"/>
                  <a:pt x="887" y="0"/>
                </a:cubicBezTo>
                <a:moveTo>
                  <a:pt x="20713" y="0"/>
                </a:moveTo>
                <a:cubicBezTo>
                  <a:pt x="21203" y="0"/>
                  <a:pt x="21600" y="725"/>
                  <a:pt x="21600" y="1620"/>
                </a:cubicBezTo>
                <a:lnTo>
                  <a:pt x="21600" y="19980"/>
                </a:lnTo>
                <a:cubicBezTo>
                  <a:pt x="21600" y="20875"/>
                  <a:pt x="21203" y="21600"/>
                  <a:pt x="20713" y="21600"/>
                </a:cubicBezTo>
              </a:path>
            </a:pathLst>
          </a:custGeom>
          <a:ln w="406400">
            <a:solidFill>
              <a:srgbClr val="FFFFFF"/>
            </a:solidFill>
          </a:ln>
        </p:spPr>
        <p:txBody>
          <a:bodyPr lIns="121919" tIns="121919" rIns="121919" bIns="121919" anchor="ctr"/>
          <a:lstStyle/>
          <a:p>
            <a:pPr algn="ctr">
              <a:defRPr sz="2600">
                <a:solidFill>
                  <a:srgbClr val="FFFFFF"/>
                </a:solidFill>
                <a:latin typeface="SkyFall Done"/>
                <a:ea typeface="SkyFall Done"/>
                <a:cs typeface="SkyFall Done"/>
                <a:sym typeface="SkyFall Done"/>
              </a:defRPr>
            </a:pPr>
          </a:p>
        </p:txBody>
      </p:sp>
      <p:sp>
        <p:nvSpPr>
          <p:cNvPr id="2564" name="TextBox 3"/>
          <p:cNvSpPr txBox="1"/>
          <p:nvPr/>
        </p:nvSpPr>
        <p:spPr>
          <a:xfrm>
            <a:off x="190858" y="12592096"/>
            <a:ext cx="20718034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Hyper Scaler / Devil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TextBox 20"/>
          <p:cNvSpPr txBox="1"/>
          <p:nvPr/>
        </p:nvSpPr>
        <p:spPr>
          <a:xfrm>
            <a:off x="470946" y="1193799"/>
            <a:ext cx="15189087" cy="10910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>
              <a:defRPr b="1" sz="8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technology evangelist</a:t>
            </a:r>
          </a:p>
          <a:p>
            <a:pPr>
              <a:defRPr b="1" sz="6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6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6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full stack</a:t>
            </a:r>
            <a:r>
              <a:rPr b="0"/>
              <a:t> marketer</a:t>
            </a:r>
            <a:endParaRPr b="0"/>
          </a:p>
          <a:p>
            <a:pPr>
              <a:defRPr sz="6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CDDO</a:t>
            </a:r>
            <a:r>
              <a:t>: chief digital/data officer</a:t>
            </a:r>
          </a:p>
          <a:p>
            <a:pPr>
              <a:defRPr sz="6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DPO: Data Protection Officer</a:t>
            </a:r>
          </a:p>
          <a:p>
            <a:pPr>
              <a:defRPr sz="6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professeur d’économie numérique</a:t>
            </a:r>
          </a:p>
          <a:p>
            <a:pPr>
              <a:defRPr sz="6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expert learn marketing, CMI, marcom </a:t>
            </a:r>
          </a:p>
          <a:p>
            <a:pPr>
              <a:defRPr sz="6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everyday writing, coding &amp; programming</a:t>
            </a:r>
          </a:p>
          <a:p>
            <a:pPr>
              <a:defRPr sz="6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134" name="Picture 18" descr="Pictur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84000" y="11537122"/>
            <a:ext cx="7443881" cy="2178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5" name="Picture 22" descr="Picture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445698" y="1193800"/>
            <a:ext cx="1474076" cy="147407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38" name="Group"/>
          <p:cNvGrpSpPr/>
          <p:nvPr/>
        </p:nvGrpSpPr>
        <p:grpSpPr>
          <a:xfrm>
            <a:off x="24626729" y="13716000"/>
            <a:ext cx="4105562" cy="1102932"/>
            <a:chOff x="0" y="0"/>
            <a:chExt cx="4105561" cy="1102931"/>
          </a:xfrm>
        </p:grpSpPr>
        <p:pic>
          <p:nvPicPr>
            <p:cNvPr id="2136" name="___Signature_EDLF-DM.png" descr="___Signature_EDLF-D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59291" y="0"/>
              <a:ext cx="1846271" cy="11029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3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3261"/>
              <a:ext cx="2111032" cy="1056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39" name="IMG_6929.jpeg" descr="IMG_6929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277764" y="10245217"/>
            <a:ext cx="2011439" cy="2928655"/>
          </a:xfrm>
          <a:prstGeom prst="rect">
            <a:avLst/>
          </a:prstGeom>
          <a:ln w="12700">
            <a:miter lim="400000"/>
          </a:ln>
        </p:spPr>
      </p:pic>
      <p:sp>
        <p:nvSpPr>
          <p:cNvPr id="2140" name="TextBox 19"/>
          <p:cNvSpPr txBox="1"/>
          <p:nvPr/>
        </p:nvSpPr>
        <p:spPr>
          <a:xfrm>
            <a:off x="15438197" y="10108459"/>
            <a:ext cx="8615603" cy="3187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just">
              <a:lnSpc>
                <a:spcPct val="140000"/>
              </a:lnSpc>
              <a:defRPr sz="4500">
                <a:solidFill>
                  <a:srgbClr val="595959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hubert@kratiroff.com</a:t>
            </a:r>
          </a:p>
          <a:p>
            <a:pPr algn="just">
              <a:lnSpc>
                <a:spcPct val="140000"/>
              </a:lnSpc>
              <a:defRPr sz="4500">
                <a:solidFill>
                  <a:srgbClr val="595959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@kratiroff</a:t>
            </a:r>
          </a:p>
          <a:p>
            <a:pPr algn="just">
              <a:lnSpc>
                <a:spcPct val="140000"/>
              </a:lnSpc>
              <a:defRPr sz="4500">
                <a:solidFill>
                  <a:srgbClr val="595959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linkedin.com/in/kratiroff</a:t>
            </a:r>
          </a:p>
        </p:txBody>
      </p:sp>
      <p:grpSp>
        <p:nvGrpSpPr>
          <p:cNvPr id="2144" name="Group"/>
          <p:cNvGrpSpPr/>
          <p:nvPr/>
        </p:nvGrpSpPr>
        <p:grpSpPr>
          <a:xfrm>
            <a:off x="14309128" y="10245217"/>
            <a:ext cx="1165064" cy="2928655"/>
            <a:chOff x="0" y="0"/>
            <a:chExt cx="1165063" cy="2928653"/>
          </a:xfrm>
        </p:grpSpPr>
        <p:pic>
          <p:nvPicPr>
            <p:cNvPr id="2141" name="Picture 25" descr="Picture 25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051893"/>
              <a:ext cx="1165064" cy="822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2" name="Picture 27" descr="Picture 27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7653" y="2065451"/>
              <a:ext cx="863204" cy="863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43" name="Picture 9" descr="Picture 9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53761" y="0"/>
              <a:ext cx="934506" cy="684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45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197353" y="2965775"/>
            <a:ext cx="5970766" cy="6369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6" name="pasted-movie.png" descr="pasted-movi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8142250" y="5220681"/>
            <a:ext cx="2360372" cy="23603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TextBox 3"/>
          <p:cNvSpPr txBox="1"/>
          <p:nvPr/>
        </p:nvSpPr>
        <p:spPr>
          <a:xfrm>
            <a:off x="3163356" y="128196"/>
            <a:ext cx="18876067" cy="12092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>
              <a:defRPr sz="22800">
                <a:latin typeface="+mj-lt"/>
                <a:ea typeface="+mj-ea"/>
                <a:cs typeface="+mj-cs"/>
                <a:sym typeface="Open Sans Regular Regular"/>
              </a:defRPr>
            </a:pPr>
            <a:r>
              <a:t>GAFA     </a:t>
            </a:r>
            <a:r>
              <a:rPr i="1">
                <a:solidFill>
                  <a:srgbClr val="535353"/>
                </a:solidFill>
              </a:rPr>
              <a:t>MSNT</a:t>
            </a:r>
          </a:p>
          <a:p>
            <a:pPr>
              <a:defRPr sz="22800">
                <a:latin typeface="+mj-lt"/>
                <a:ea typeface="+mj-ea"/>
                <a:cs typeface="+mj-cs"/>
                <a:sym typeface="Open Sans Regular Regular"/>
              </a:defRPr>
            </a:pPr>
            <a:r>
              <a:t>NATU   </a:t>
            </a:r>
            <a:r>
              <a:rPr sz="12800"/>
              <a:t>   </a:t>
            </a:r>
            <a:r>
              <a:rPr i="1">
                <a:solidFill>
                  <a:srgbClr val="535353"/>
                </a:solidFill>
              </a:rPr>
              <a:t>BEY</a:t>
            </a:r>
          </a:p>
          <a:p>
            <a:pPr>
              <a:defRPr sz="22800">
                <a:latin typeface="+mj-lt"/>
                <a:ea typeface="+mj-ea"/>
                <a:cs typeface="+mj-cs"/>
                <a:sym typeface="Open Sans Regular Regular"/>
              </a:defRPr>
            </a:pPr>
            <a:r>
              <a:t>BATX     </a:t>
            </a:r>
            <a:r>
              <a:rPr i="1">
                <a:solidFill>
                  <a:srgbClr val="535353"/>
                </a:solidFill>
              </a:rPr>
              <a:t>BDH</a:t>
            </a:r>
          </a:p>
        </p:txBody>
      </p:sp>
      <p:sp>
        <p:nvSpPr>
          <p:cNvPr id="2569" name="Double Bracket 5"/>
          <p:cNvSpPr/>
          <p:nvPr/>
        </p:nvSpPr>
        <p:spPr>
          <a:xfrm>
            <a:off x="2231135" y="667743"/>
            <a:ext cx="20409410" cy="11173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7" y="21600"/>
                </a:moveTo>
                <a:cubicBezTo>
                  <a:pt x="397" y="21600"/>
                  <a:pt x="0" y="20875"/>
                  <a:pt x="0" y="19980"/>
                </a:cubicBezTo>
                <a:lnTo>
                  <a:pt x="0" y="1620"/>
                </a:lnTo>
                <a:cubicBezTo>
                  <a:pt x="0" y="725"/>
                  <a:pt x="397" y="0"/>
                  <a:pt x="887" y="0"/>
                </a:cubicBezTo>
                <a:moveTo>
                  <a:pt x="20713" y="0"/>
                </a:moveTo>
                <a:cubicBezTo>
                  <a:pt x="21203" y="0"/>
                  <a:pt x="21600" y="725"/>
                  <a:pt x="21600" y="1620"/>
                </a:cubicBezTo>
                <a:lnTo>
                  <a:pt x="21600" y="19980"/>
                </a:lnTo>
                <a:cubicBezTo>
                  <a:pt x="21600" y="20875"/>
                  <a:pt x="21203" y="21600"/>
                  <a:pt x="20713" y="21600"/>
                </a:cubicBezTo>
              </a:path>
            </a:pathLst>
          </a:custGeom>
          <a:ln w="1524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 algn="ctr">
              <a:defRPr sz="2600">
                <a:latin typeface="SkyFall Done"/>
                <a:ea typeface="SkyFall Done"/>
                <a:cs typeface="SkyFall Done"/>
                <a:sym typeface="SkyFall Done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TextBox 3"/>
          <p:cNvSpPr txBox="1"/>
          <p:nvPr/>
        </p:nvSpPr>
        <p:spPr>
          <a:xfrm>
            <a:off x="2745235" y="128195"/>
            <a:ext cx="19381558" cy="12092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>
              <a:defRPr sz="22800">
                <a:latin typeface="+mj-lt"/>
                <a:ea typeface="+mj-ea"/>
                <a:cs typeface="+mj-cs"/>
                <a:sym typeface="Open Sans Regular Regular"/>
              </a:defRPr>
            </a:pPr>
            <a:r>
              <a:t>GAFA     </a:t>
            </a:r>
            <a:r>
              <a:rPr i="1">
                <a:solidFill>
                  <a:srgbClr val="535353"/>
                </a:solidFill>
              </a:rPr>
              <a:t>MSNT</a:t>
            </a:r>
          </a:p>
          <a:p>
            <a:pPr>
              <a:defRPr sz="22800">
                <a:latin typeface="+mj-lt"/>
                <a:ea typeface="+mj-ea"/>
                <a:cs typeface="+mj-cs"/>
                <a:sym typeface="Open Sans Regular Regular"/>
              </a:defRPr>
            </a:pPr>
            <a:r>
              <a:t>NATU   </a:t>
            </a:r>
            <a:r>
              <a:rPr sz="12800"/>
              <a:t>   </a:t>
            </a:r>
            <a:r>
              <a:rPr i="1">
                <a:solidFill>
                  <a:srgbClr val="535353"/>
                </a:solidFill>
              </a:rPr>
              <a:t>BEY</a:t>
            </a:r>
          </a:p>
          <a:p>
            <a:pPr>
              <a:defRPr sz="22800">
                <a:latin typeface="+mj-lt"/>
                <a:ea typeface="+mj-ea"/>
                <a:cs typeface="+mj-cs"/>
                <a:sym typeface="Open Sans Regular Regular"/>
              </a:defRPr>
            </a:pPr>
            <a:r>
              <a:t>BATX     </a:t>
            </a:r>
            <a:r>
              <a:rPr i="1">
                <a:solidFill>
                  <a:srgbClr val="535353"/>
                </a:solidFill>
              </a:rPr>
              <a:t>BDH</a:t>
            </a:r>
          </a:p>
        </p:txBody>
      </p:sp>
      <p:sp>
        <p:nvSpPr>
          <p:cNvPr id="2574" name="Double Bracket 5"/>
          <p:cNvSpPr/>
          <p:nvPr/>
        </p:nvSpPr>
        <p:spPr>
          <a:xfrm>
            <a:off x="1391482" y="896343"/>
            <a:ext cx="21812585" cy="11173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7" y="21600"/>
                </a:moveTo>
                <a:cubicBezTo>
                  <a:pt x="397" y="21600"/>
                  <a:pt x="0" y="20875"/>
                  <a:pt x="0" y="19980"/>
                </a:cubicBezTo>
                <a:lnTo>
                  <a:pt x="0" y="1620"/>
                </a:lnTo>
                <a:cubicBezTo>
                  <a:pt x="0" y="725"/>
                  <a:pt x="397" y="0"/>
                  <a:pt x="887" y="0"/>
                </a:cubicBezTo>
                <a:moveTo>
                  <a:pt x="20713" y="0"/>
                </a:moveTo>
                <a:cubicBezTo>
                  <a:pt x="21203" y="0"/>
                  <a:pt x="21600" y="725"/>
                  <a:pt x="21600" y="1620"/>
                </a:cubicBezTo>
                <a:lnTo>
                  <a:pt x="21600" y="19980"/>
                </a:lnTo>
                <a:cubicBezTo>
                  <a:pt x="21600" y="20875"/>
                  <a:pt x="21203" y="21600"/>
                  <a:pt x="20713" y="21600"/>
                </a:cubicBezTo>
              </a:path>
            </a:pathLst>
          </a:custGeom>
          <a:ln w="152400">
            <a:solidFill>
              <a:srgbClr val="000000"/>
            </a:solidFill>
          </a:ln>
        </p:spPr>
        <p:txBody>
          <a:bodyPr lIns="121919" tIns="121919" rIns="121919" bIns="121919" anchor="ctr"/>
          <a:lstStyle/>
          <a:p>
            <a:pPr algn="ctr">
              <a:defRPr sz="2600">
                <a:latin typeface="SkyFall Done"/>
                <a:ea typeface="SkyFall Done"/>
                <a:cs typeface="SkyFall Done"/>
                <a:sym typeface="SkyFall Done"/>
              </a:defRPr>
            </a:pPr>
          </a:p>
        </p:txBody>
      </p:sp>
      <p:sp>
        <p:nvSpPr>
          <p:cNvPr id="2575" name="TextBox 3"/>
          <p:cNvSpPr txBox="1"/>
          <p:nvPr/>
        </p:nvSpPr>
        <p:spPr>
          <a:xfrm>
            <a:off x="2835555" y="3384906"/>
            <a:ext cx="20718034" cy="104542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>
              <a:defRPr spc="-270" sz="4500">
                <a:latin typeface="+mj-lt"/>
                <a:ea typeface="+mj-ea"/>
                <a:cs typeface="+mj-cs"/>
                <a:sym typeface="Open Sans Regular Regular"/>
              </a:defRPr>
            </a:pPr>
            <a:r>
              <a:t>Google</a:t>
            </a:r>
            <a:r>
              <a:rPr baseline="31999"/>
              <a:t>﹡</a:t>
            </a:r>
            <a:r>
              <a:t> Amazon Facebook</a:t>
            </a:r>
            <a:r>
              <a:rPr baseline="31999"/>
              <a:t>﹡</a:t>
            </a:r>
            <a:r>
              <a:t> Apple    	    Microsoft Salesforce NVIDIA Twitter</a:t>
            </a:r>
            <a:r>
              <a:rPr baseline="31999"/>
              <a:t>﹡</a:t>
            </a:r>
          </a:p>
        </p:txBody>
      </p:sp>
      <p:sp>
        <p:nvSpPr>
          <p:cNvPr id="2576" name="TextBox 3"/>
          <p:cNvSpPr txBox="1"/>
          <p:nvPr/>
        </p:nvSpPr>
        <p:spPr>
          <a:xfrm>
            <a:off x="2948630" y="7240196"/>
            <a:ext cx="20325464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Netflix Airbnb Tesla Uber 	      	     Booking Expedia Yandex*</a:t>
            </a:r>
          </a:p>
        </p:txBody>
      </p:sp>
      <p:sp>
        <p:nvSpPr>
          <p:cNvPr id="2577" name="TextBox 3"/>
          <p:cNvSpPr txBox="1"/>
          <p:nvPr/>
        </p:nvSpPr>
        <p:spPr>
          <a:xfrm>
            <a:off x="2995659" y="11062896"/>
            <a:ext cx="20042226" cy="1069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Baidu Alibaba Tencent Xiaomi 	     Bytedance DJI Hikvision</a:t>
            </a:r>
          </a:p>
        </p:txBody>
      </p:sp>
      <p:sp>
        <p:nvSpPr>
          <p:cNvPr id="2578" name="TextBox 3"/>
          <p:cNvSpPr txBox="1"/>
          <p:nvPr/>
        </p:nvSpPr>
        <p:spPr>
          <a:xfrm>
            <a:off x="2202981" y="12846001"/>
            <a:ext cx="20859670" cy="7645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>
              <a:defRPr spc="-29" sz="2900">
                <a:latin typeface="+mj-lt"/>
                <a:ea typeface="+mj-ea"/>
                <a:cs typeface="+mj-cs"/>
                <a:sym typeface="Open Sans Regular Regular"/>
              </a:defRPr>
            </a:pPr>
            <a:r>
              <a:rPr baseline="31999"/>
              <a:t>﹡</a:t>
            </a:r>
            <a:r>
              <a:t>Alphabet  </a:t>
            </a:r>
            <a:r>
              <a:rPr baseline="31999" spc="-870"/>
              <a:t>﹡﹡</a:t>
            </a:r>
            <a:r>
              <a:t>Meta = MAAA 				               </a:t>
            </a:r>
            <a:r>
              <a:rPr baseline="31999" spc="-783"/>
              <a:t>﹡﹡﹡</a:t>
            </a:r>
            <a:r>
              <a:rPr baseline="31999"/>
              <a:t> </a:t>
            </a:r>
            <a:r>
              <a:t>Huawei / Cisco / Oracle  </a:t>
            </a:r>
            <a:r>
              <a:rPr baseline="31999" spc="-783"/>
              <a:t>﹡﹡﹡﹡</a:t>
            </a:r>
            <a:r>
              <a:rPr baseline="31999"/>
              <a:t> </a:t>
            </a:r>
            <a:r>
              <a:t>Naver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TextBox 7"/>
          <p:cNvSpPr txBox="1"/>
          <p:nvPr/>
        </p:nvSpPr>
        <p:spPr>
          <a:xfrm>
            <a:off x="944606" y="12548282"/>
            <a:ext cx="13416642" cy="62669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1758180">
              <a:defRPr sz="2000">
                <a:solidFill>
                  <a:srgbClr val="343433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Source: </a:t>
            </a:r>
            <a:r>
              <a:rPr u="sng">
                <a:solidFill>
                  <a:srgbClr val="FF0040"/>
                </a:solidFill>
                <a:uFill>
                  <a:solidFill>
                    <a:srgbClr val="FF0040"/>
                  </a:solidFill>
                </a:uFill>
                <a:hlinkClick r:id="rId2" invalidUrl="" action="" tgtFrame="" tooltip="" history="1" highlightClick="0" endSnd="0"/>
              </a:rPr>
              <a:t>Alibaba</a:t>
            </a:r>
            <a:r>
              <a:t> </a:t>
            </a:r>
          </a:p>
        </p:txBody>
      </p:sp>
      <p:pic>
        <p:nvPicPr>
          <p:cNvPr id="258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9028" y="2705100"/>
            <a:ext cx="13534173" cy="90297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4" name="Title 1"/>
          <p:cNvSpPr txBox="1"/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Retail trends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l"/>
      </p:transition>
    </mc:Choice>
    <mc:Fallback>
      <p:transition spd="fast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11/11/2022…"/>
          <p:cNvSpPr txBox="1"/>
          <p:nvPr/>
        </p:nvSpPr>
        <p:spPr>
          <a:xfrm>
            <a:off x="1981396" y="698293"/>
            <a:ext cx="20421209" cy="87438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defRPr b="1" sz="199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11/11/2022</a:t>
            </a:r>
          </a:p>
          <a:p>
            <a:pPr algn="ctr" defTabSz="457200">
              <a:defRPr b="1" sz="199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???</a:t>
            </a:r>
          </a:p>
          <a:p>
            <a:pPr algn="ctr" defTabSz="457200">
              <a:defRPr b="1" sz="199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100 milliards $</a:t>
            </a:r>
          </a:p>
        </p:txBody>
      </p:sp>
      <p:sp>
        <p:nvSpPr>
          <p:cNvPr id="2587" name="2023 : divisé en 6"/>
          <p:cNvSpPr txBox="1"/>
          <p:nvPr/>
        </p:nvSpPr>
        <p:spPr>
          <a:xfrm>
            <a:off x="995539" y="10519026"/>
            <a:ext cx="22392921" cy="29272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defRPr b="1" sz="199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2023 : divisé en 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1" name="WeChat-logo.jpg" descr="WeChat-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62029" y="-1"/>
            <a:ext cx="2041071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2" name="wechat.jpg" descr="wecha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50191" y="-1"/>
            <a:ext cx="10433809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TextBox 3"/>
          <p:cNvSpPr txBox="1"/>
          <p:nvPr/>
        </p:nvSpPr>
        <p:spPr>
          <a:xfrm>
            <a:off x="6200515" y="4290213"/>
            <a:ext cx="11924895" cy="54403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29800">
                <a:solidFill>
                  <a:srgbClr val="FDCB56"/>
                </a:solidFill>
                <a:effectLst>
                  <a:outerShdw sx="100000" sy="100000" kx="0" ky="0" algn="b" rotWithShape="0" blurRad="88900" dist="101600" dir="19620000">
                    <a:srgbClr val="000000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-TECH</a:t>
            </a:r>
          </a:p>
        </p:txBody>
      </p:sp>
      <p:sp>
        <p:nvSpPr>
          <p:cNvPr id="2597" name="Double Bracket 5"/>
          <p:cNvSpPr/>
          <p:nvPr/>
        </p:nvSpPr>
        <p:spPr>
          <a:xfrm>
            <a:off x="916832" y="356434"/>
            <a:ext cx="22746261" cy="12591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7" y="21600"/>
                </a:moveTo>
                <a:cubicBezTo>
                  <a:pt x="397" y="21600"/>
                  <a:pt x="0" y="20875"/>
                  <a:pt x="0" y="19980"/>
                </a:cubicBezTo>
                <a:lnTo>
                  <a:pt x="0" y="1620"/>
                </a:lnTo>
                <a:cubicBezTo>
                  <a:pt x="0" y="725"/>
                  <a:pt x="397" y="0"/>
                  <a:pt x="887" y="0"/>
                </a:cubicBezTo>
                <a:moveTo>
                  <a:pt x="20713" y="0"/>
                </a:moveTo>
                <a:cubicBezTo>
                  <a:pt x="21203" y="0"/>
                  <a:pt x="21600" y="725"/>
                  <a:pt x="21600" y="1620"/>
                </a:cubicBezTo>
                <a:lnTo>
                  <a:pt x="21600" y="19980"/>
                </a:lnTo>
                <a:cubicBezTo>
                  <a:pt x="21600" y="20875"/>
                  <a:pt x="21203" y="21600"/>
                  <a:pt x="20713" y="21600"/>
                </a:cubicBezTo>
              </a:path>
            </a:pathLst>
          </a:custGeom>
          <a:ln w="101600">
            <a:solidFill>
              <a:srgbClr val="000000"/>
            </a:solidFill>
            <a:miter/>
          </a:ln>
        </p:spPr>
        <p:txBody>
          <a:bodyPr lIns="91439" tIns="91439" rIns="91439" bIns="91439" anchor="ctr"/>
          <a:lstStyle/>
          <a:p>
            <a:pPr algn="ctr" defTabSz="1828800">
              <a:defRPr sz="2400"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2598" name="TextBox 4"/>
          <p:cNvSpPr txBox="1"/>
          <p:nvPr/>
        </p:nvSpPr>
        <p:spPr>
          <a:xfrm>
            <a:off x="11585427" y="10614833"/>
            <a:ext cx="1998237" cy="218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600">
                <a:solidFill>
                  <a:srgbClr val="5E5E5E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ed</a:t>
            </a:r>
          </a:p>
        </p:txBody>
      </p:sp>
      <p:sp>
        <p:nvSpPr>
          <p:cNvPr id="2599" name="TextBox 6"/>
          <p:cNvSpPr txBox="1"/>
          <p:nvPr/>
        </p:nvSpPr>
        <p:spPr>
          <a:xfrm>
            <a:off x="11867180" y="2995012"/>
            <a:ext cx="3167344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EE220C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civic</a:t>
            </a:r>
          </a:p>
        </p:txBody>
      </p:sp>
      <p:sp>
        <p:nvSpPr>
          <p:cNvPr id="2600" name="TextBox 7"/>
          <p:cNvSpPr txBox="1"/>
          <p:nvPr/>
        </p:nvSpPr>
        <p:spPr>
          <a:xfrm>
            <a:off x="18699451" y="7535817"/>
            <a:ext cx="3078580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200">
                <a:solidFill>
                  <a:srgbClr val="004D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med</a:t>
            </a:r>
          </a:p>
        </p:txBody>
      </p:sp>
      <p:sp>
        <p:nvSpPr>
          <p:cNvPr id="2601" name="TextBox 8"/>
          <p:cNvSpPr txBox="1"/>
          <p:nvPr/>
        </p:nvSpPr>
        <p:spPr>
          <a:xfrm>
            <a:off x="9220243" y="8981112"/>
            <a:ext cx="2115265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200">
                <a:solidFill>
                  <a:srgbClr val="007B7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fin</a:t>
            </a:r>
          </a:p>
        </p:txBody>
      </p:sp>
      <p:sp>
        <p:nvSpPr>
          <p:cNvPr id="2602" name="TextBox 9"/>
          <p:cNvSpPr txBox="1"/>
          <p:nvPr/>
        </p:nvSpPr>
        <p:spPr>
          <a:xfrm>
            <a:off x="2679079" y="6982515"/>
            <a:ext cx="3097333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200">
                <a:solidFill>
                  <a:srgbClr val="C5206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mar</a:t>
            </a:r>
          </a:p>
        </p:txBody>
      </p:sp>
      <p:sp>
        <p:nvSpPr>
          <p:cNvPr id="2603" name="TextBox 10"/>
          <p:cNvSpPr txBox="1"/>
          <p:nvPr/>
        </p:nvSpPr>
        <p:spPr>
          <a:xfrm>
            <a:off x="7234685" y="10526335"/>
            <a:ext cx="1852931" cy="218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6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ad</a:t>
            </a:r>
          </a:p>
        </p:txBody>
      </p:sp>
      <p:sp>
        <p:nvSpPr>
          <p:cNvPr id="2604" name="TextBox 10"/>
          <p:cNvSpPr txBox="1"/>
          <p:nvPr/>
        </p:nvSpPr>
        <p:spPr>
          <a:xfrm>
            <a:off x="19793936" y="4637762"/>
            <a:ext cx="3238993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insur</a:t>
            </a:r>
          </a:p>
        </p:txBody>
      </p:sp>
      <p:sp>
        <p:nvSpPr>
          <p:cNvPr id="2605" name="TextBox 9"/>
          <p:cNvSpPr txBox="1"/>
          <p:nvPr/>
        </p:nvSpPr>
        <p:spPr>
          <a:xfrm>
            <a:off x="1458524" y="3356854"/>
            <a:ext cx="3235705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8ABE5E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food</a:t>
            </a:r>
          </a:p>
        </p:txBody>
      </p:sp>
      <p:sp>
        <p:nvSpPr>
          <p:cNvPr id="2606" name="TextBox 9"/>
          <p:cNvSpPr txBox="1"/>
          <p:nvPr/>
        </p:nvSpPr>
        <p:spPr>
          <a:xfrm>
            <a:off x="1423264" y="9292262"/>
            <a:ext cx="3814151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61D836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green</a:t>
            </a:r>
          </a:p>
        </p:txBody>
      </p:sp>
      <p:sp>
        <p:nvSpPr>
          <p:cNvPr id="2607" name="TextBox 4"/>
          <p:cNvSpPr txBox="1"/>
          <p:nvPr/>
        </p:nvSpPr>
        <p:spPr>
          <a:xfrm>
            <a:off x="10019913" y="695786"/>
            <a:ext cx="1917671" cy="218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600">
                <a:solidFill>
                  <a:srgbClr val="0171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ag</a:t>
            </a:r>
          </a:p>
        </p:txBody>
      </p:sp>
      <p:sp>
        <p:nvSpPr>
          <p:cNvPr id="2608" name="TextBox 4"/>
          <p:cNvSpPr txBox="1"/>
          <p:nvPr/>
        </p:nvSpPr>
        <p:spPr>
          <a:xfrm>
            <a:off x="18162734" y="667214"/>
            <a:ext cx="4152015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0076B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water</a:t>
            </a:r>
          </a:p>
        </p:txBody>
      </p:sp>
      <p:sp>
        <p:nvSpPr>
          <p:cNvPr id="2609" name="TextBox 8"/>
          <p:cNvSpPr txBox="1"/>
          <p:nvPr/>
        </p:nvSpPr>
        <p:spPr>
          <a:xfrm>
            <a:off x="16718200" y="11142427"/>
            <a:ext cx="3277117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latin typeface="Open Sans Regular Light"/>
                <a:ea typeface="Open Sans Regular Light"/>
                <a:cs typeface="Open Sans Regular Light"/>
                <a:sym typeface="Open Sans Regular Light"/>
              </a:defRPr>
            </a:lvl1pPr>
          </a:lstStyle>
          <a:p>
            <a:pPr/>
            <a:r>
              <a:t>deep</a:t>
            </a:r>
          </a:p>
        </p:txBody>
      </p:sp>
      <p:sp>
        <p:nvSpPr>
          <p:cNvPr id="2610" name="TextBox 9"/>
          <p:cNvSpPr txBox="1"/>
          <p:nvPr/>
        </p:nvSpPr>
        <p:spPr>
          <a:xfrm>
            <a:off x="6230616" y="3599603"/>
            <a:ext cx="3386232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EE220C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legal</a:t>
            </a:r>
          </a:p>
        </p:txBody>
      </p:sp>
      <p:sp>
        <p:nvSpPr>
          <p:cNvPr id="2611" name="TextBox 8"/>
          <p:cNvSpPr txBox="1"/>
          <p:nvPr/>
        </p:nvSpPr>
        <p:spPr>
          <a:xfrm>
            <a:off x="13765652" y="7770320"/>
            <a:ext cx="3935650" cy="2379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2700">
                <a:solidFill>
                  <a:srgbClr val="838787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prop</a:t>
            </a:r>
          </a:p>
        </p:txBody>
      </p:sp>
      <p:sp>
        <p:nvSpPr>
          <p:cNvPr id="2612" name="TextBox 4"/>
          <p:cNvSpPr txBox="1"/>
          <p:nvPr/>
        </p:nvSpPr>
        <p:spPr>
          <a:xfrm>
            <a:off x="16716768" y="3599603"/>
            <a:ext cx="3517697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FF930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travel</a:t>
            </a:r>
          </a:p>
        </p:txBody>
      </p:sp>
      <p:sp>
        <p:nvSpPr>
          <p:cNvPr id="2613" name="TextBox 6"/>
          <p:cNvSpPr txBox="1"/>
          <p:nvPr/>
        </p:nvSpPr>
        <p:spPr>
          <a:xfrm>
            <a:off x="2611614" y="1824584"/>
            <a:ext cx="2528425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EE220C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gov</a:t>
            </a:r>
          </a:p>
        </p:txBody>
      </p:sp>
      <p:sp>
        <p:nvSpPr>
          <p:cNvPr id="2614" name="TextBox 6"/>
          <p:cNvSpPr txBox="1"/>
          <p:nvPr/>
        </p:nvSpPr>
        <p:spPr>
          <a:xfrm>
            <a:off x="13227979" y="192275"/>
            <a:ext cx="2944511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i="1" sz="10600">
                <a:solidFill>
                  <a:srgbClr val="AA1728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wine</a:t>
            </a:r>
          </a:p>
        </p:txBody>
      </p:sp>
      <p:sp>
        <p:nvSpPr>
          <p:cNvPr id="2615" name="TextBox 7"/>
          <p:cNvSpPr txBox="1"/>
          <p:nvPr/>
        </p:nvSpPr>
        <p:spPr>
          <a:xfrm>
            <a:off x="5332270" y="135125"/>
            <a:ext cx="3088304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200">
                <a:solidFill>
                  <a:srgbClr val="004D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aero</a:t>
            </a:r>
          </a:p>
        </p:txBody>
      </p:sp>
      <p:sp>
        <p:nvSpPr>
          <p:cNvPr id="2616" name="TextBox 10"/>
          <p:cNvSpPr txBox="1"/>
          <p:nvPr/>
        </p:nvSpPr>
        <p:spPr>
          <a:xfrm>
            <a:off x="3355878" y="11269427"/>
            <a:ext cx="2234936" cy="1757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/>
          <a:p>
            <a:pPr algn="ctr" defTabSz="1828800">
              <a:defRPr sz="9100">
                <a:solidFill>
                  <a:srgbClr val="F96928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cal</a:t>
            </a:r>
            <a:r>
              <a:rPr baseline="81818" sz="5500"/>
              <a:t>✴︎</a:t>
            </a:r>
          </a:p>
        </p:txBody>
      </p:sp>
      <p:sp>
        <p:nvSpPr>
          <p:cNvPr id="2617" name="TextBox 9"/>
          <p:cNvSpPr txBox="1"/>
          <p:nvPr/>
        </p:nvSpPr>
        <p:spPr>
          <a:xfrm>
            <a:off x="1359740" y="5277003"/>
            <a:ext cx="5032173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FF42A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culture</a:t>
            </a:r>
          </a:p>
        </p:txBody>
      </p:sp>
      <p:sp>
        <p:nvSpPr>
          <p:cNvPr id="2618" name="TextBox 9"/>
          <p:cNvSpPr txBox="1"/>
          <p:nvPr/>
        </p:nvSpPr>
        <p:spPr>
          <a:xfrm>
            <a:off x="19247547" y="9834833"/>
            <a:ext cx="3512439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solidFill>
                  <a:srgbClr val="61D836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sleep</a:t>
            </a:r>
          </a:p>
        </p:txBody>
      </p:sp>
      <p:sp>
        <p:nvSpPr>
          <p:cNvPr id="2619" name="TextBox 4"/>
          <p:cNvSpPr txBox="1"/>
          <p:nvPr/>
        </p:nvSpPr>
        <p:spPr>
          <a:xfrm>
            <a:off x="6416875" y="1648286"/>
            <a:ext cx="3231104" cy="2011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0600">
                <a:latin typeface="Open Sans Regular Light"/>
                <a:ea typeface="Open Sans Regular Light"/>
                <a:cs typeface="Open Sans Regular Light"/>
                <a:sym typeface="Open Sans Regular Light"/>
              </a:defRPr>
            </a:lvl1pPr>
          </a:lstStyle>
          <a:p>
            <a:pPr/>
            <a:r>
              <a:t>retail</a:t>
            </a:r>
          </a:p>
        </p:txBody>
      </p:sp>
      <p:sp>
        <p:nvSpPr>
          <p:cNvPr id="2620" name="TextBox 9"/>
          <p:cNvSpPr txBox="1"/>
          <p:nvPr/>
        </p:nvSpPr>
        <p:spPr>
          <a:xfrm>
            <a:off x="14368232" y="2010236"/>
            <a:ext cx="3246756" cy="1287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6400">
                <a:solidFill>
                  <a:srgbClr val="61D836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mobility</a:t>
            </a:r>
          </a:p>
        </p:txBody>
      </p:sp>
      <p:sp>
        <p:nvSpPr>
          <p:cNvPr id="2621" name="TextBox 8"/>
          <p:cNvSpPr txBox="1"/>
          <p:nvPr/>
        </p:nvSpPr>
        <p:spPr>
          <a:xfrm>
            <a:off x="89138" y="13015528"/>
            <a:ext cx="5974477" cy="728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3200">
                <a:latin typeface="Open Sans Regular Light"/>
                <a:ea typeface="Open Sans Regular Light"/>
                <a:cs typeface="Open Sans Regular Light"/>
                <a:sym typeface="Open Sans Regular Light"/>
              </a:defRPr>
            </a:lvl1pPr>
          </a:lstStyle>
          <a:p>
            <a:pPr/>
            <a:r>
              <a:t>TNMT : Travel and Mobility Tech</a:t>
            </a:r>
          </a:p>
        </p:txBody>
      </p:sp>
      <p:sp>
        <p:nvSpPr>
          <p:cNvPr id="2622" name="TextBox 4"/>
          <p:cNvSpPr txBox="1"/>
          <p:nvPr/>
        </p:nvSpPr>
        <p:spPr>
          <a:xfrm>
            <a:off x="5913697" y="8248062"/>
            <a:ext cx="2489543" cy="21894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600">
                <a:solidFill>
                  <a:srgbClr val="0171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bio</a:t>
            </a:r>
          </a:p>
        </p:txBody>
      </p:sp>
      <p:sp>
        <p:nvSpPr>
          <p:cNvPr id="2623" name="TextBox 4"/>
          <p:cNvSpPr txBox="1"/>
          <p:nvPr/>
        </p:nvSpPr>
        <p:spPr>
          <a:xfrm>
            <a:off x="17429585" y="6198235"/>
            <a:ext cx="4625301" cy="1643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8400">
                <a:solidFill>
                  <a:srgbClr val="5E5E5E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mobility</a:t>
            </a:r>
          </a:p>
        </p:txBody>
      </p:sp>
      <p:sp>
        <p:nvSpPr>
          <p:cNvPr id="2624" name="TextBox 10"/>
          <p:cNvSpPr txBox="1"/>
          <p:nvPr/>
        </p:nvSpPr>
        <p:spPr>
          <a:xfrm>
            <a:off x="20939001" y="12623057"/>
            <a:ext cx="3365403" cy="1871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/>
          <a:p>
            <a:pPr algn="ctr" defTabSz="1828800">
              <a:defRPr b="1" sz="10100">
                <a:solidFill>
                  <a:srgbClr val="F96928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baseline="69230" sz="6500"/>
              <a:t>✴︎ </a:t>
            </a:r>
            <a:r>
              <a:rPr b="0" baseline="81818" sz="5500">
                <a:latin typeface="+mj-lt"/>
                <a:ea typeface="+mj-ea"/>
                <a:cs typeface="+mj-cs"/>
                <a:sym typeface="Open Sans Regular Regular"/>
              </a:rPr>
              <a:t>caltech</a:t>
            </a:r>
          </a:p>
        </p:txBody>
      </p:sp>
      <p:sp>
        <p:nvSpPr>
          <p:cNvPr id="2625" name="TextBox 7"/>
          <p:cNvSpPr txBox="1"/>
          <p:nvPr/>
        </p:nvSpPr>
        <p:spPr>
          <a:xfrm>
            <a:off x="1263981" y="924386"/>
            <a:ext cx="3203769" cy="1732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9000">
                <a:solidFill>
                  <a:srgbClr val="004D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TNMT</a:t>
            </a:r>
          </a:p>
        </p:txBody>
      </p:sp>
      <p:sp>
        <p:nvSpPr>
          <p:cNvPr id="2626" name="TextBox 4"/>
          <p:cNvSpPr txBox="1"/>
          <p:nvPr/>
        </p:nvSpPr>
        <p:spPr>
          <a:xfrm>
            <a:off x="11958950" y="9707833"/>
            <a:ext cx="4853281" cy="1465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7400">
                <a:solidFill>
                  <a:srgbClr val="0076BA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new-space</a:t>
            </a:r>
          </a:p>
        </p:txBody>
      </p:sp>
      <p:sp>
        <p:nvSpPr>
          <p:cNvPr id="2627" name="TextBox 8"/>
          <p:cNvSpPr txBox="1"/>
          <p:nvPr/>
        </p:nvSpPr>
        <p:spPr>
          <a:xfrm>
            <a:off x="20395692" y="1919635"/>
            <a:ext cx="3157633" cy="183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9500">
                <a:solidFill>
                  <a:srgbClr val="007B76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sport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60" y="-5551"/>
            <a:ext cx="24384001" cy="13727102"/>
          </a:xfrm>
          <a:prstGeom prst="rect">
            <a:avLst/>
          </a:prstGeom>
          <a:ln w="12700">
            <a:miter lim="400000"/>
          </a:ln>
        </p:spPr>
      </p:pic>
      <p:sp>
        <p:nvSpPr>
          <p:cNvPr id="2632" name="ZoneTexte 5"/>
          <p:cNvSpPr txBox="1"/>
          <p:nvPr/>
        </p:nvSpPr>
        <p:spPr>
          <a:xfrm>
            <a:off x="1561367" y="5411449"/>
            <a:ext cx="11813177" cy="2926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80000"/>
              </a:lnSpc>
              <a:defRPr sz="88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X </a:t>
            </a:r>
            <a:r>
              <a:rPr>
                <a:solidFill>
                  <a:srgbClr val="FFFFFF"/>
                </a:solidFill>
              </a:rPr>
              <a:t>ssS</a:t>
            </a:r>
            <a:endParaRPr>
              <a:solidFill>
                <a:srgbClr val="FFFFFF"/>
              </a:solidFill>
            </a:endParaRPr>
          </a:p>
          <a:p>
            <a:pPr defTabSz="1828800">
              <a:lnSpc>
                <a:spcPct val="80000"/>
              </a:lnSpc>
              <a:defRPr sz="8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—</a:t>
            </a:r>
            <a:r>
              <a:t> </a:t>
            </a:r>
          </a:p>
        </p:txBody>
      </p:sp>
      <p:pic>
        <p:nvPicPr>
          <p:cNvPr id="2633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2099" y="-214832"/>
            <a:ext cx="3204415" cy="3204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xxx AAS"/>
          <p:cNvSpPr txBox="1"/>
          <p:nvPr/>
        </p:nvSpPr>
        <p:spPr>
          <a:xfrm>
            <a:off x="568114" y="1016713"/>
            <a:ext cx="23247772" cy="8737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40000"/>
              </a:lnSpc>
              <a:defRPr sz="50000">
                <a:solidFill>
                  <a:srgbClr val="222222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xxx AAS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" name="Group"/>
          <p:cNvGrpSpPr/>
          <p:nvPr/>
        </p:nvGrpSpPr>
        <p:grpSpPr>
          <a:xfrm>
            <a:off x="8286756" y="5496243"/>
            <a:ext cx="3323035" cy="1561001"/>
            <a:chOff x="0" y="0"/>
            <a:chExt cx="3323034" cy="1561000"/>
          </a:xfrm>
        </p:grpSpPr>
        <p:sp>
          <p:nvSpPr>
            <p:cNvPr id="2637" name="Oval"/>
            <p:cNvSpPr/>
            <p:nvPr/>
          </p:nvSpPr>
          <p:spPr>
            <a:xfrm>
              <a:off x="0" y="692161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38" name="Oval"/>
            <p:cNvSpPr/>
            <p:nvPr/>
          </p:nvSpPr>
          <p:spPr>
            <a:xfrm>
              <a:off x="364590" y="515129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39" name="Oval"/>
            <p:cNvSpPr/>
            <p:nvPr/>
          </p:nvSpPr>
          <p:spPr>
            <a:xfrm>
              <a:off x="727172" y="342814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40" name="Oval"/>
            <p:cNvSpPr/>
            <p:nvPr/>
          </p:nvSpPr>
          <p:spPr>
            <a:xfrm>
              <a:off x="1093733" y="171407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41" name="Oval"/>
            <p:cNvSpPr/>
            <p:nvPr/>
          </p:nvSpPr>
          <p:spPr>
            <a:xfrm>
              <a:off x="1454467" y="0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42" name="Oval"/>
            <p:cNvSpPr/>
            <p:nvPr/>
          </p:nvSpPr>
          <p:spPr>
            <a:xfrm>
              <a:off x="377381" y="866519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43" name="Oval"/>
            <p:cNvSpPr/>
            <p:nvPr/>
          </p:nvSpPr>
          <p:spPr>
            <a:xfrm>
              <a:off x="741971" y="689487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44" name="Oval"/>
            <p:cNvSpPr/>
            <p:nvPr/>
          </p:nvSpPr>
          <p:spPr>
            <a:xfrm>
              <a:off x="1104554" y="517172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45" name="Oval"/>
            <p:cNvSpPr/>
            <p:nvPr/>
          </p:nvSpPr>
          <p:spPr>
            <a:xfrm>
              <a:off x="1471116" y="345765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46" name="Oval"/>
            <p:cNvSpPr/>
            <p:nvPr/>
          </p:nvSpPr>
          <p:spPr>
            <a:xfrm>
              <a:off x="1831849" y="174357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47" name="Oval"/>
            <p:cNvSpPr/>
            <p:nvPr/>
          </p:nvSpPr>
          <p:spPr>
            <a:xfrm>
              <a:off x="749214" y="1040877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48" name="Oval"/>
            <p:cNvSpPr/>
            <p:nvPr/>
          </p:nvSpPr>
          <p:spPr>
            <a:xfrm>
              <a:off x="1113804" y="863845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49" name="Oval"/>
            <p:cNvSpPr/>
            <p:nvPr/>
          </p:nvSpPr>
          <p:spPr>
            <a:xfrm>
              <a:off x="1476387" y="691530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50" name="Oval"/>
            <p:cNvSpPr/>
            <p:nvPr/>
          </p:nvSpPr>
          <p:spPr>
            <a:xfrm>
              <a:off x="1842949" y="520123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51" name="Oval"/>
            <p:cNvSpPr/>
            <p:nvPr/>
          </p:nvSpPr>
          <p:spPr>
            <a:xfrm>
              <a:off x="2203682" y="348715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52" name="Oval"/>
            <p:cNvSpPr/>
            <p:nvPr/>
          </p:nvSpPr>
          <p:spPr>
            <a:xfrm>
              <a:off x="1121046" y="1215235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53" name="Oval"/>
            <p:cNvSpPr/>
            <p:nvPr/>
          </p:nvSpPr>
          <p:spPr>
            <a:xfrm>
              <a:off x="1485636" y="1038203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54" name="Oval"/>
            <p:cNvSpPr/>
            <p:nvPr/>
          </p:nvSpPr>
          <p:spPr>
            <a:xfrm>
              <a:off x="1848218" y="865888"/>
              <a:ext cx="370141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55" name="Oval"/>
            <p:cNvSpPr/>
            <p:nvPr/>
          </p:nvSpPr>
          <p:spPr>
            <a:xfrm>
              <a:off x="2214781" y="694481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56" name="Oval"/>
            <p:cNvSpPr/>
            <p:nvPr/>
          </p:nvSpPr>
          <p:spPr>
            <a:xfrm>
              <a:off x="2575514" y="523073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57" name="Oval"/>
            <p:cNvSpPr/>
            <p:nvPr/>
          </p:nvSpPr>
          <p:spPr>
            <a:xfrm>
              <a:off x="1498429" y="1389592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58" name="Oval"/>
            <p:cNvSpPr/>
            <p:nvPr/>
          </p:nvSpPr>
          <p:spPr>
            <a:xfrm>
              <a:off x="1863018" y="1212560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59" name="Oval"/>
            <p:cNvSpPr/>
            <p:nvPr/>
          </p:nvSpPr>
          <p:spPr>
            <a:xfrm>
              <a:off x="2225602" y="1040246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60" name="Oval"/>
            <p:cNvSpPr/>
            <p:nvPr/>
          </p:nvSpPr>
          <p:spPr>
            <a:xfrm>
              <a:off x="2592162" y="868839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661" name="Oval"/>
            <p:cNvSpPr/>
            <p:nvPr/>
          </p:nvSpPr>
          <p:spPr>
            <a:xfrm>
              <a:off x="2952895" y="697431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</p:grpSp>
      <p:sp>
        <p:nvSpPr>
          <p:cNvPr id="2663" name="Shape"/>
          <p:cNvSpPr/>
          <p:nvPr/>
        </p:nvSpPr>
        <p:spPr>
          <a:xfrm rot="19473642">
            <a:off x="23656419" y="13635992"/>
            <a:ext cx="6412669" cy="4564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406" y="3740"/>
                </a:lnTo>
                <a:lnTo>
                  <a:pt x="21600" y="21600"/>
                </a:lnTo>
                <a:lnTo>
                  <a:pt x="7237" y="17902"/>
                </a:lnTo>
                <a:lnTo>
                  <a:pt x="0" y="0"/>
                </a:lnTo>
                <a:close/>
              </a:path>
            </a:pathLst>
          </a:custGeom>
          <a:solidFill>
            <a:srgbClr val="34A5D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64" name="Shape"/>
          <p:cNvSpPr/>
          <p:nvPr/>
        </p:nvSpPr>
        <p:spPr>
          <a:xfrm>
            <a:off x="22947558" y="18271690"/>
            <a:ext cx="7886094" cy="2187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FF9D3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65" name="Shape"/>
          <p:cNvSpPr/>
          <p:nvPr/>
        </p:nvSpPr>
        <p:spPr>
          <a:xfrm>
            <a:off x="22922158" y="16912790"/>
            <a:ext cx="7886094" cy="2187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D6E89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pic>
        <p:nvPicPr>
          <p:cNvPr id="2666" name="New_S_Database_MN-Blue_tcm38-282891.png" descr="New_S_Database_MN-Blue_tcm38-2828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6027" y="14764074"/>
            <a:ext cx="2737513" cy="2036710"/>
          </a:xfrm>
          <a:prstGeom prst="rect">
            <a:avLst/>
          </a:prstGeom>
          <a:ln w="12700">
            <a:miter lim="400000"/>
          </a:ln>
        </p:spPr>
      </p:pic>
      <p:sp>
        <p:nvSpPr>
          <p:cNvPr id="2667" name="Shape"/>
          <p:cNvSpPr/>
          <p:nvPr/>
        </p:nvSpPr>
        <p:spPr>
          <a:xfrm rot="19473642">
            <a:off x="11026032" y="14479336"/>
            <a:ext cx="3798852" cy="270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5346" y="1908"/>
                </a:lnTo>
                <a:lnTo>
                  <a:pt x="21600" y="21600"/>
                </a:lnTo>
                <a:lnTo>
                  <a:pt x="6294" y="19690"/>
                </a:lnTo>
                <a:lnTo>
                  <a:pt x="0" y="0"/>
                </a:lnTo>
                <a:close/>
              </a:path>
            </a:pathLst>
          </a:custGeom>
          <a:solidFill>
            <a:srgbClr val="18679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68" name="Shape"/>
          <p:cNvSpPr/>
          <p:nvPr/>
        </p:nvSpPr>
        <p:spPr>
          <a:xfrm>
            <a:off x="10590212" y="16493227"/>
            <a:ext cx="4665663" cy="1668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5" y="0"/>
                </a:moveTo>
                <a:lnTo>
                  <a:pt x="0" y="3873"/>
                </a:lnTo>
                <a:lnTo>
                  <a:pt x="10804" y="21600"/>
                </a:lnTo>
                <a:lnTo>
                  <a:pt x="21600" y="3924"/>
                </a:lnTo>
                <a:lnTo>
                  <a:pt x="19241" y="31"/>
                </a:lnTo>
                <a:lnTo>
                  <a:pt x="10804" y="13844"/>
                </a:lnTo>
                <a:lnTo>
                  <a:pt x="2365" y="0"/>
                </a:lnTo>
                <a:close/>
              </a:path>
            </a:pathLst>
          </a:custGeom>
          <a:solidFill>
            <a:srgbClr val="18679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69" name="Shape"/>
          <p:cNvSpPr/>
          <p:nvPr/>
        </p:nvSpPr>
        <p:spPr>
          <a:xfrm>
            <a:off x="10590212" y="17471127"/>
            <a:ext cx="4665663" cy="1668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365" y="0"/>
                </a:moveTo>
                <a:lnTo>
                  <a:pt x="0" y="3873"/>
                </a:lnTo>
                <a:lnTo>
                  <a:pt x="10804" y="21600"/>
                </a:lnTo>
                <a:lnTo>
                  <a:pt x="21600" y="3924"/>
                </a:lnTo>
                <a:lnTo>
                  <a:pt x="19241" y="31"/>
                </a:lnTo>
                <a:lnTo>
                  <a:pt x="10804" y="13844"/>
                </a:lnTo>
                <a:lnTo>
                  <a:pt x="2365" y="0"/>
                </a:lnTo>
                <a:close/>
              </a:path>
            </a:pathLst>
          </a:custGeom>
          <a:solidFill>
            <a:srgbClr val="18679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70" name="Shape"/>
          <p:cNvSpPr/>
          <p:nvPr/>
        </p:nvSpPr>
        <p:spPr>
          <a:xfrm rot="19473642">
            <a:off x="23656419" y="13496292"/>
            <a:ext cx="6412669" cy="4564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406" y="3740"/>
                </a:lnTo>
                <a:lnTo>
                  <a:pt x="21600" y="21600"/>
                </a:lnTo>
                <a:lnTo>
                  <a:pt x="7237" y="17902"/>
                </a:lnTo>
                <a:lnTo>
                  <a:pt x="0" y="0"/>
                </a:lnTo>
                <a:close/>
              </a:path>
            </a:pathLst>
          </a:custGeom>
          <a:solidFill>
            <a:srgbClr val="00064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71" name="Shape"/>
          <p:cNvSpPr/>
          <p:nvPr/>
        </p:nvSpPr>
        <p:spPr>
          <a:xfrm>
            <a:off x="22922158" y="16785790"/>
            <a:ext cx="7886094" cy="2187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18679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72" name="Shape"/>
          <p:cNvSpPr/>
          <p:nvPr/>
        </p:nvSpPr>
        <p:spPr>
          <a:xfrm>
            <a:off x="22947558" y="18144690"/>
            <a:ext cx="7886094" cy="2187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852" y="13"/>
                </a:moveTo>
                <a:lnTo>
                  <a:pt x="0" y="3401"/>
                </a:lnTo>
                <a:lnTo>
                  <a:pt x="10811" y="21600"/>
                </a:lnTo>
                <a:lnTo>
                  <a:pt x="21600" y="3414"/>
                </a:lnTo>
                <a:lnTo>
                  <a:pt x="19747" y="0"/>
                </a:lnTo>
                <a:lnTo>
                  <a:pt x="10809" y="14792"/>
                </a:lnTo>
                <a:lnTo>
                  <a:pt x="1852" y="13"/>
                </a:lnTo>
                <a:close/>
              </a:path>
            </a:pathLst>
          </a:custGeom>
          <a:solidFill>
            <a:srgbClr val="18679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73" name="Oval"/>
          <p:cNvSpPr/>
          <p:nvPr/>
        </p:nvSpPr>
        <p:spPr>
          <a:xfrm>
            <a:off x="23071416" y="1471844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74" name="Oval"/>
          <p:cNvSpPr/>
          <p:nvPr/>
        </p:nvSpPr>
        <p:spPr>
          <a:xfrm>
            <a:off x="23905742" y="14318708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75" name="Oval"/>
          <p:cNvSpPr/>
          <p:nvPr/>
        </p:nvSpPr>
        <p:spPr>
          <a:xfrm>
            <a:off x="24735476" y="13929622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76" name="Oval"/>
          <p:cNvSpPr/>
          <p:nvPr/>
        </p:nvSpPr>
        <p:spPr>
          <a:xfrm>
            <a:off x="25574313" y="13542585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77" name="Oval"/>
          <p:cNvSpPr/>
          <p:nvPr/>
        </p:nvSpPr>
        <p:spPr>
          <a:xfrm>
            <a:off x="26399814" y="1315554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78" name="Oval"/>
          <p:cNvSpPr/>
          <p:nvPr/>
        </p:nvSpPr>
        <p:spPr>
          <a:xfrm>
            <a:off x="23935016" y="1511214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79" name="Oval"/>
          <p:cNvSpPr/>
          <p:nvPr/>
        </p:nvSpPr>
        <p:spPr>
          <a:xfrm>
            <a:off x="24769342" y="14712408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80" name="Oval"/>
          <p:cNvSpPr/>
          <p:nvPr/>
        </p:nvSpPr>
        <p:spPr>
          <a:xfrm>
            <a:off x="25599076" y="14323322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81" name="Oval"/>
          <p:cNvSpPr/>
          <p:nvPr/>
        </p:nvSpPr>
        <p:spPr>
          <a:xfrm>
            <a:off x="26437914" y="13936285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82" name="Oval"/>
          <p:cNvSpPr/>
          <p:nvPr/>
        </p:nvSpPr>
        <p:spPr>
          <a:xfrm>
            <a:off x="27263414" y="1354924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83" name="Oval"/>
          <p:cNvSpPr/>
          <p:nvPr/>
        </p:nvSpPr>
        <p:spPr>
          <a:xfrm>
            <a:off x="24785916" y="1550584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84" name="Oval"/>
          <p:cNvSpPr/>
          <p:nvPr/>
        </p:nvSpPr>
        <p:spPr>
          <a:xfrm>
            <a:off x="25620242" y="15106108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85" name="Oval"/>
          <p:cNvSpPr/>
          <p:nvPr/>
        </p:nvSpPr>
        <p:spPr>
          <a:xfrm>
            <a:off x="26449976" y="14717022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86" name="Oval"/>
          <p:cNvSpPr/>
          <p:nvPr/>
        </p:nvSpPr>
        <p:spPr>
          <a:xfrm>
            <a:off x="27288814" y="14329985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87" name="Oval"/>
          <p:cNvSpPr/>
          <p:nvPr/>
        </p:nvSpPr>
        <p:spPr>
          <a:xfrm>
            <a:off x="28114314" y="1394294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88" name="Oval"/>
          <p:cNvSpPr/>
          <p:nvPr/>
        </p:nvSpPr>
        <p:spPr>
          <a:xfrm>
            <a:off x="25636816" y="1589954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89" name="Oval"/>
          <p:cNvSpPr/>
          <p:nvPr/>
        </p:nvSpPr>
        <p:spPr>
          <a:xfrm>
            <a:off x="26471140" y="15499808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90" name="Oval"/>
          <p:cNvSpPr/>
          <p:nvPr/>
        </p:nvSpPr>
        <p:spPr>
          <a:xfrm>
            <a:off x="27300876" y="15110722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91" name="Oval"/>
          <p:cNvSpPr/>
          <p:nvPr/>
        </p:nvSpPr>
        <p:spPr>
          <a:xfrm>
            <a:off x="28139714" y="14723685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92" name="Oval"/>
          <p:cNvSpPr/>
          <p:nvPr/>
        </p:nvSpPr>
        <p:spPr>
          <a:xfrm>
            <a:off x="28965214" y="1433664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93" name="Oval"/>
          <p:cNvSpPr/>
          <p:nvPr/>
        </p:nvSpPr>
        <p:spPr>
          <a:xfrm>
            <a:off x="26500416" y="1629324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94" name="Oval"/>
          <p:cNvSpPr/>
          <p:nvPr/>
        </p:nvSpPr>
        <p:spPr>
          <a:xfrm>
            <a:off x="27334740" y="15893508"/>
            <a:ext cx="847026" cy="387040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95" name="Oval"/>
          <p:cNvSpPr/>
          <p:nvPr/>
        </p:nvSpPr>
        <p:spPr>
          <a:xfrm>
            <a:off x="28164476" y="15504422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96" name="Oval"/>
          <p:cNvSpPr/>
          <p:nvPr/>
        </p:nvSpPr>
        <p:spPr>
          <a:xfrm>
            <a:off x="29003314" y="15117385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97" name="Oval"/>
          <p:cNvSpPr/>
          <p:nvPr/>
        </p:nvSpPr>
        <p:spPr>
          <a:xfrm>
            <a:off x="29828814" y="14730347"/>
            <a:ext cx="847026" cy="387039"/>
          </a:xfrm>
          <a:prstGeom prst="ellipse">
            <a:avLst/>
          </a:prstGeom>
          <a:solidFill>
            <a:srgbClr val="34A5DA">
              <a:alpha val="54647"/>
            </a:srgbClr>
          </a:solidFill>
          <a:ln w="25400">
            <a:solidFill>
              <a:srgbClr val="18679A">
                <a:alpha val="54647"/>
              </a:srgbClr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98" name="Shape"/>
          <p:cNvSpPr/>
          <p:nvPr/>
        </p:nvSpPr>
        <p:spPr>
          <a:xfrm rot="19473642">
            <a:off x="1034539" y="6415078"/>
            <a:ext cx="2923593" cy="2083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96928"/>
              </a:gs>
              <a:gs pos="100000">
                <a:srgbClr val="FBCC67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699" name="Shape"/>
          <p:cNvSpPr/>
          <p:nvPr/>
        </p:nvSpPr>
        <p:spPr>
          <a:xfrm rot="19473642">
            <a:off x="1034539" y="5811553"/>
            <a:ext cx="2923593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96928"/>
              </a:gs>
              <a:gs pos="100000">
                <a:srgbClr val="FBCC67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00" name="Shape"/>
          <p:cNvSpPr/>
          <p:nvPr/>
        </p:nvSpPr>
        <p:spPr>
          <a:xfrm rot="19473642">
            <a:off x="1034539" y="5248223"/>
            <a:ext cx="2923593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96928"/>
              </a:gs>
              <a:gs pos="100000">
                <a:srgbClr val="FBCC67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01" name="Shape"/>
          <p:cNvSpPr/>
          <p:nvPr/>
        </p:nvSpPr>
        <p:spPr>
          <a:xfrm rot="19473642">
            <a:off x="1034539" y="4673580"/>
            <a:ext cx="2923593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96928"/>
              </a:gs>
              <a:gs pos="100000">
                <a:srgbClr val="FBCC67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02" name="Shape"/>
          <p:cNvSpPr/>
          <p:nvPr/>
        </p:nvSpPr>
        <p:spPr>
          <a:xfrm rot="19473642">
            <a:off x="1034540" y="4059932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96928"/>
              </a:gs>
              <a:gs pos="100000">
                <a:srgbClr val="FBCC67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03" name="Shape"/>
          <p:cNvSpPr/>
          <p:nvPr/>
        </p:nvSpPr>
        <p:spPr>
          <a:xfrm rot="19473642">
            <a:off x="4883056" y="5811553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56C1FF"/>
              </a:gs>
              <a:gs pos="100000">
                <a:srgbClr val="004D80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04" name="Shape"/>
          <p:cNvSpPr/>
          <p:nvPr/>
        </p:nvSpPr>
        <p:spPr>
          <a:xfrm rot="19473642">
            <a:off x="4883056" y="5248223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56C1FF"/>
              </a:gs>
              <a:gs pos="100000">
                <a:srgbClr val="004D80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05" name="Shape"/>
          <p:cNvSpPr/>
          <p:nvPr/>
        </p:nvSpPr>
        <p:spPr>
          <a:xfrm rot="19473642">
            <a:off x="4883056" y="4673580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56C1FF"/>
              </a:gs>
              <a:gs pos="100000">
                <a:srgbClr val="004D80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06" name="Shape"/>
          <p:cNvSpPr/>
          <p:nvPr/>
        </p:nvSpPr>
        <p:spPr>
          <a:xfrm rot="19473642">
            <a:off x="8543034" y="4673580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7100"/>
              </a:gs>
              <a:gs pos="100000">
                <a:srgbClr val="88FA4E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07" name="Shape"/>
          <p:cNvSpPr/>
          <p:nvPr/>
        </p:nvSpPr>
        <p:spPr>
          <a:xfrm rot="19473642">
            <a:off x="8543034" y="4059932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17100"/>
              </a:gs>
              <a:gs pos="100000">
                <a:srgbClr val="88FA4E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08" name="Shape"/>
          <p:cNvSpPr/>
          <p:nvPr/>
        </p:nvSpPr>
        <p:spPr>
          <a:xfrm rot="19473642">
            <a:off x="12350239" y="6135678"/>
            <a:ext cx="2923593" cy="2083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8DC6"/>
              </a:gs>
              <a:gs pos="100000">
                <a:srgbClr val="99195E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09" name="Shape"/>
          <p:cNvSpPr/>
          <p:nvPr/>
        </p:nvSpPr>
        <p:spPr>
          <a:xfrm rot="19473642">
            <a:off x="12350239" y="5659153"/>
            <a:ext cx="2923593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8DC6"/>
              </a:gs>
              <a:gs pos="100000">
                <a:srgbClr val="99195E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10" name="Shape"/>
          <p:cNvSpPr/>
          <p:nvPr/>
        </p:nvSpPr>
        <p:spPr>
          <a:xfrm rot="19473642">
            <a:off x="12350239" y="5172023"/>
            <a:ext cx="2923593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8DC6"/>
              </a:gs>
              <a:gs pos="100000">
                <a:srgbClr val="99195E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11" name="Shape"/>
          <p:cNvSpPr/>
          <p:nvPr/>
        </p:nvSpPr>
        <p:spPr>
          <a:xfrm rot="19473642">
            <a:off x="12350239" y="4737080"/>
            <a:ext cx="2923593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8DC6"/>
              </a:gs>
              <a:gs pos="100000">
                <a:srgbClr val="99195E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12" name="Shape"/>
          <p:cNvSpPr/>
          <p:nvPr/>
        </p:nvSpPr>
        <p:spPr>
          <a:xfrm rot="19473642">
            <a:off x="16198756" y="5887753"/>
            <a:ext cx="2923593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000000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13" name="Shape"/>
          <p:cNvSpPr/>
          <p:nvPr/>
        </p:nvSpPr>
        <p:spPr>
          <a:xfrm rot="19473642">
            <a:off x="16198756" y="5248223"/>
            <a:ext cx="2923593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929292"/>
              </a:gs>
              <a:gs pos="100000">
                <a:srgbClr val="000000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14" name="Shape"/>
          <p:cNvSpPr/>
          <p:nvPr/>
        </p:nvSpPr>
        <p:spPr>
          <a:xfrm rot="19473642">
            <a:off x="19973035" y="4775180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C66"/>
              </a:gs>
              <a:gs pos="100000">
                <a:srgbClr val="F8BA00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15" name="Shape"/>
          <p:cNvSpPr/>
          <p:nvPr/>
        </p:nvSpPr>
        <p:spPr>
          <a:xfrm rot="19473642">
            <a:off x="19973035" y="4161532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C66"/>
              </a:gs>
              <a:gs pos="100000">
                <a:srgbClr val="F8BA00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16" name="Shape"/>
          <p:cNvSpPr/>
          <p:nvPr/>
        </p:nvSpPr>
        <p:spPr>
          <a:xfrm rot="19473642">
            <a:off x="1034540" y="3374132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96928"/>
              </a:gs>
              <a:gs pos="100000">
                <a:srgbClr val="FBCC67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17" name="Shape"/>
          <p:cNvSpPr/>
          <p:nvPr/>
        </p:nvSpPr>
        <p:spPr>
          <a:xfrm rot="19473642">
            <a:off x="4883056" y="4038580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56C1FF"/>
              </a:gs>
              <a:gs pos="100000">
                <a:srgbClr val="004D80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18" name="Shape"/>
          <p:cNvSpPr/>
          <p:nvPr/>
        </p:nvSpPr>
        <p:spPr>
          <a:xfrm rot="19473642">
            <a:off x="19973035" y="3526532"/>
            <a:ext cx="2923592" cy="2083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4268" y="4031"/>
                </a:lnTo>
                <a:lnTo>
                  <a:pt x="21600" y="21600"/>
                </a:lnTo>
                <a:lnTo>
                  <a:pt x="7369" y="175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FC66"/>
              </a:gs>
              <a:gs pos="100000">
                <a:srgbClr val="F8BA00"/>
              </a:gs>
            </a:gsLst>
            <a:lin ang="4181427"/>
          </a:gradFill>
          <a:ln w="88900">
            <a:solidFill>
              <a:srgbClr val="FFFFFF"/>
            </a:solidFill>
            <a:miter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</a:p>
        </p:txBody>
      </p:sp>
      <p:sp>
        <p:nvSpPr>
          <p:cNvPr id="2719" name="PAAS…"/>
          <p:cNvSpPr txBox="1"/>
          <p:nvPr/>
        </p:nvSpPr>
        <p:spPr>
          <a:xfrm>
            <a:off x="3281679" y="10124989"/>
            <a:ext cx="17922241" cy="335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825500">
              <a:lnSpc>
                <a:spcPct val="40000"/>
              </a:lnSpc>
              <a:defRPr sz="20000">
                <a:solidFill>
                  <a:srgbClr val="838787"/>
                </a:solidFill>
                <a:latin typeface="Sans Forgetica Regular"/>
                <a:ea typeface="Sans Forgetica Regular"/>
                <a:cs typeface="Sans Forgetica Regular"/>
                <a:sym typeface="Sans Forgetica Regular"/>
              </a:defRPr>
            </a:pPr>
            <a:r>
              <a:t>PAAS</a:t>
            </a:r>
          </a:p>
          <a:p>
            <a:pPr algn="ctr" defTabSz="825500">
              <a:lnSpc>
                <a:spcPct val="40000"/>
              </a:lnSpc>
              <a:defRPr sz="12000">
                <a:solidFill>
                  <a:srgbClr val="838787"/>
                </a:solidFill>
                <a:latin typeface="Sans Forgetica Regular"/>
                <a:ea typeface="Sans Forgetica Regular"/>
                <a:cs typeface="Sans Forgetica Regular"/>
                <a:sym typeface="Sans Forgetica Regular"/>
              </a:defRPr>
            </a:pPr>
            <a:r>
              <a:t>plateform as a service</a:t>
            </a:r>
          </a:p>
        </p:txBody>
      </p:sp>
      <p:grpSp>
        <p:nvGrpSpPr>
          <p:cNvPr id="2745" name="Group"/>
          <p:cNvGrpSpPr/>
          <p:nvPr/>
        </p:nvGrpSpPr>
        <p:grpSpPr>
          <a:xfrm>
            <a:off x="8343202" y="3749154"/>
            <a:ext cx="3323036" cy="1561002"/>
            <a:chOff x="0" y="0"/>
            <a:chExt cx="3323034" cy="1561000"/>
          </a:xfrm>
        </p:grpSpPr>
        <p:sp>
          <p:nvSpPr>
            <p:cNvPr id="2720" name="Oval"/>
            <p:cNvSpPr/>
            <p:nvPr/>
          </p:nvSpPr>
          <p:spPr>
            <a:xfrm>
              <a:off x="0" y="692161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21" name="Oval"/>
            <p:cNvSpPr/>
            <p:nvPr/>
          </p:nvSpPr>
          <p:spPr>
            <a:xfrm>
              <a:off x="364590" y="515129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22" name="Oval"/>
            <p:cNvSpPr/>
            <p:nvPr/>
          </p:nvSpPr>
          <p:spPr>
            <a:xfrm>
              <a:off x="727172" y="342814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23" name="Oval"/>
            <p:cNvSpPr/>
            <p:nvPr/>
          </p:nvSpPr>
          <p:spPr>
            <a:xfrm>
              <a:off x="1093733" y="171407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24" name="Oval"/>
            <p:cNvSpPr/>
            <p:nvPr/>
          </p:nvSpPr>
          <p:spPr>
            <a:xfrm>
              <a:off x="1454467" y="0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25" name="Oval"/>
            <p:cNvSpPr/>
            <p:nvPr/>
          </p:nvSpPr>
          <p:spPr>
            <a:xfrm>
              <a:off x="377381" y="866519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26" name="Oval"/>
            <p:cNvSpPr/>
            <p:nvPr/>
          </p:nvSpPr>
          <p:spPr>
            <a:xfrm>
              <a:off x="741971" y="689487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27" name="Oval"/>
            <p:cNvSpPr/>
            <p:nvPr/>
          </p:nvSpPr>
          <p:spPr>
            <a:xfrm>
              <a:off x="1104554" y="517172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28" name="Oval"/>
            <p:cNvSpPr/>
            <p:nvPr/>
          </p:nvSpPr>
          <p:spPr>
            <a:xfrm>
              <a:off x="1471116" y="345765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29" name="Oval"/>
            <p:cNvSpPr/>
            <p:nvPr/>
          </p:nvSpPr>
          <p:spPr>
            <a:xfrm>
              <a:off x="1831849" y="174357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30" name="Oval"/>
            <p:cNvSpPr/>
            <p:nvPr/>
          </p:nvSpPr>
          <p:spPr>
            <a:xfrm>
              <a:off x="749214" y="1040877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31" name="Oval"/>
            <p:cNvSpPr/>
            <p:nvPr/>
          </p:nvSpPr>
          <p:spPr>
            <a:xfrm>
              <a:off x="1113804" y="863845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32" name="Oval"/>
            <p:cNvSpPr/>
            <p:nvPr/>
          </p:nvSpPr>
          <p:spPr>
            <a:xfrm>
              <a:off x="1476387" y="691530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33" name="Oval"/>
            <p:cNvSpPr/>
            <p:nvPr/>
          </p:nvSpPr>
          <p:spPr>
            <a:xfrm>
              <a:off x="1842949" y="520123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34" name="Oval"/>
            <p:cNvSpPr/>
            <p:nvPr/>
          </p:nvSpPr>
          <p:spPr>
            <a:xfrm>
              <a:off x="2203682" y="348715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35" name="Oval"/>
            <p:cNvSpPr/>
            <p:nvPr/>
          </p:nvSpPr>
          <p:spPr>
            <a:xfrm>
              <a:off x="1121046" y="1215235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36" name="Oval"/>
            <p:cNvSpPr/>
            <p:nvPr/>
          </p:nvSpPr>
          <p:spPr>
            <a:xfrm>
              <a:off x="1485636" y="1038203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37" name="Oval"/>
            <p:cNvSpPr/>
            <p:nvPr/>
          </p:nvSpPr>
          <p:spPr>
            <a:xfrm>
              <a:off x="1848218" y="865888"/>
              <a:ext cx="370141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38" name="Oval"/>
            <p:cNvSpPr/>
            <p:nvPr/>
          </p:nvSpPr>
          <p:spPr>
            <a:xfrm>
              <a:off x="2214781" y="694481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39" name="Oval"/>
            <p:cNvSpPr/>
            <p:nvPr/>
          </p:nvSpPr>
          <p:spPr>
            <a:xfrm>
              <a:off x="2575514" y="523073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40" name="Oval"/>
            <p:cNvSpPr/>
            <p:nvPr/>
          </p:nvSpPr>
          <p:spPr>
            <a:xfrm>
              <a:off x="1498429" y="1389592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41" name="Oval"/>
            <p:cNvSpPr/>
            <p:nvPr/>
          </p:nvSpPr>
          <p:spPr>
            <a:xfrm>
              <a:off x="1863018" y="1212560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42" name="Oval"/>
            <p:cNvSpPr/>
            <p:nvPr/>
          </p:nvSpPr>
          <p:spPr>
            <a:xfrm>
              <a:off x="2225602" y="1040246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43" name="Oval"/>
            <p:cNvSpPr/>
            <p:nvPr/>
          </p:nvSpPr>
          <p:spPr>
            <a:xfrm>
              <a:off x="2592162" y="868839"/>
              <a:ext cx="370140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44" name="Oval"/>
            <p:cNvSpPr/>
            <p:nvPr/>
          </p:nvSpPr>
          <p:spPr>
            <a:xfrm>
              <a:off x="2952895" y="697431"/>
              <a:ext cx="370140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</p:grpSp>
      <p:grpSp>
        <p:nvGrpSpPr>
          <p:cNvPr id="2771" name="Group"/>
          <p:cNvGrpSpPr/>
          <p:nvPr/>
        </p:nvGrpSpPr>
        <p:grpSpPr>
          <a:xfrm>
            <a:off x="875602" y="3126854"/>
            <a:ext cx="3323036" cy="1561002"/>
            <a:chOff x="0" y="0"/>
            <a:chExt cx="3323034" cy="1561000"/>
          </a:xfrm>
        </p:grpSpPr>
        <p:sp>
          <p:nvSpPr>
            <p:cNvPr id="2746" name="Oval"/>
            <p:cNvSpPr/>
            <p:nvPr/>
          </p:nvSpPr>
          <p:spPr>
            <a:xfrm>
              <a:off x="0" y="692161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47" name="Oval"/>
            <p:cNvSpPr/>
            <p:nvPr/>
          </p:nvSpPr>
          <p:spPr>
            <a:xfrm>
              <a:off x="364590" y="515129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48" name="Oval"/>
            <p:cNvSpPr/>
            <p:nvPr/>
          </p:nvSpPr>
          <p:spPr>
            <a:xfrm>
              <a:off x="727172" y="342814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49" name="Oval"/>
            <p:cNvSpPr/>
            <p:nvPr/>
          </p:nvSpPr>
          <p:spPr>
            <a:xfrm>
              <a:off x="1093733" y="171407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50" name="Oval"/>
            <p:cNvSpPr/>
            <p:nvPr/>
          </p:nvSpPr>
          <p:spPr>
            <a:xfrm>
              <a:off x="1454467" y="0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51" name="Oval"/>
            <p:cNvSpPr/>
            <p:nvPr/>
          </p:nvSpPr>
          <p:spPr>
            <a:xfrm>
              <a:off x="377381" y="866519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52" name="Oval"/>
            <p:cNvSpPr/>
            <p:nvPr/>
          </p:nvSpPr>
          <p:spPr>
            <a:xfrm>
              <a:off x="741971" y="689487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53" name="Oval"/>
            <p:cNvSpPr/>
            <p:nvPr/>
          </p:nvSpPr>
          <p:spPr>
            <a:xfrm>
              <a:off x="1104554" y="517172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54" name="Oval"/>
            <p:cNvSpPr/>
            <p:nvPr/>
          </p:nvSpPr>
          <p:spPr>
            <a:xfrm>
              <a:off x="1471116" y="345765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55" name="Oval"/>
            <p:cNvSpPr/>
            <p:nvPr/>
          </p:nvSpPr>
          <p:spPr>
            <a:xfrm>
              <a:off x="1831849" y="174357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56" name="Oval"/>
            <p:cNvSpPr/>
            <p:nvPr/>
          </p:nvSpPr>
          <p:spPr>
            <a:xfrm>
              <a:off x="749214" y="1040877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57" name="Oval"/>
            <p:cNvSpPr/>
            <p:nvPr/>
          </p:nvSpPr>
          <p:spPr>
            <a:xfrm>
              <a:off x="1113804" y="863845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58" name="Oval"/>
            <p:cNvSpPr/>
            <p:nvPr/>
          </p:nvSpPr>
          <p:spPr>
            <a:xfrm>
              <a:off x="1476387" y="691530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59" name="Oval"/>
            <p:cNvSpPr/>
            <p:nvPr/>
          </p:nvSpPr>
          <p:spPr>
            <a:xfrm>
              <a:off x="1842949" y="520123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60" name="Oval"/>
            <p:cNvSpPr/>
            <p:nvPr/>
          </p:nvSpPr>
          <p:spPr>
            <a:xfrm>
              <a:off x="2203682" y="348715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61" name="Oval"/>
            <p:cNvSpPr/>
            <p:nvPr/>
          </p:nvSpPr>
          <p:spPr>
            <a:xfrm>
              <a:off x="1121046" y="1215235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62" name="Oval"/>
            <p:cNvSpPr/>
            <p:nvPr/>
          </p:nvSpPr>
          <p:spPr>
            <a:xfrm>
              <a:off x="1485636" y="1038202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63" name="Oval"/>
            <p:cNvSpPr/>
            <p:nvPr/>
          </p:nvSpPr>
          <p:spPr>
            <a:xfrm>
              <a:off x="1848218" y="865888"/>
              <a:ext cx="370141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64" name="Oval"/>
            <p:cNvSpPr/>
            <p:nvPr/>
          </p:nvSpPr>
          <p:spPr>
            <a:xfrm>
              <a:off x="2214781" y="694481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65" name="Oval"/>
            <p:cNvSpPr/>
            <p:nvPr/>
          </p:nvSpPr>
          <p:spPr>
            <a:xfrm>
              <a:off x="2575514" y="523073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66" name="Oval"/>
            <p:cNvSpPr/>
            <p:nvPr/>
          </p:nvSpPr>
          <p:spPr>
            <a:xfrm>
              <a:off x="1498429" y="1389593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67" name="Oval"/>
            <p:cNvSpPr/>
            <p:nvPr/>
          </p:nvSpPr>
          <p:spPr>
            <a:xfrm>
              <a:off x="1863018" y="1212560"/>
              <a:ext cx="370140" cy="171409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68" name="Oval"/>
            <p:cNvSpPr/>
            <p:nvPr/>
          </p:nvSpPr>
          <p:spPr>
            <a:xfrm>
              <a:off x="2225602" y="1040246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69" name="Oval"/>
            <p:cNvSpPr/>
            <p:nvPr/>
          </p:nvSpPr>
          <p:spPr>
            <a:xfrm>
              <a:off x="2592162" y="868839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70" name="Oval"/>
            <p:cNvSpPr/>
            <p:nvPr/>
          </p:nvSpPr>
          <p:spPr>
            <a:xfrm>
              <a:off x="2952895" y="697431"/>
              <a:ext cx="370140" cy="171408"/>
            </a:xfrm>
            <a:prstGeom prst="ellipse">
              <a:avLst/>
            </a:prstGeom>
            <a:solidFill>
              <a:srgbClr val="000000">
                <a:alpha val="9610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</p:grpSp>
      <p:grpSp>
        <p:nvGrpSpPr>
          <p:cNvPr id="2797" name="Group"/>
          <p:cNvGrpSpPr/>
          <p:nvPr/>
        </p:nvGrpSpPr>
        <p:grpSpPr>
          <a:xfrm>
            <a:off x="19957460" y="3163855"/>
            <a:ext cx="2994027" cy="1561001"/>
            <a:chOff x="0" y="0"/>
            <a:chExt cx="2994026" cy="1561000"/>
          </a:xfrm>
        </p:grpSpPr>
        <p:sp>
          <p:nvSpPr>
            <p:cNvPr id="2772" name="Oval"/>
            <p:cNvSpPr/>
            <p:nvPr/>
          </p:nvSpPr>
          <p:spPr>
            <a:xfrm>
              <a:off x="-1" y="692161"/>
              <a:ext cx="333494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73" name="Oval"/>
            <p:cNvSpPr/>
            <p:nvPr/>
          </p:nvSpPr>
          <p:spPr>
            <a:xfrm>
              <a:off x="328492" y="515129"/>
              <a:ext cx="333493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74" name="Oval"/>
            <p:cNvSpPr/>
            <p:nvPr/>
          </p:nvSpPr>
          <p:spPr>
            <a:xfrm>
              <a:off x="655176" y="342814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75" name="Oval"/>
            <p:cNvSpPr/>
            <p:nvPr/>
          </p:nvSpPr>
          <p:spPr>
            <a:xfrm>
              <a:off x="985444" y="171407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76" name="Oval"/>
            <p:cNvSpPr/>
            <p:nvPr/>
          </p:nvSpPr>
          <p:spPr>
            <a:xfrm>
              <a:off x="1310463" y="-1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77" name="Oval"/>
            <p:cNvSpPr/>
            <p:nvPr/>
          </p:nvSpPr>
          <p:spPr>
            <a:xfrm>
              <a:off x="340017" y="866519"/>
              <a:ext cx="333493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78" name="Oval"/>
            <p:cNvSpPr/>
            <p:nvPr/>
          </p:nvSpPr>
          <p:spPr>
            <a:xfrm>
              <a:off x="668510" y="689487"/>
              <a:ext cx="333493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79" name="Oval"/>
            <p:cNvSpPr/>
            <p:nvPr/>
          </p:nvSpPr>
          <p:spPr>
            <a:xfrm>
              <a:off x="995194" y="517172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80" name="Oval"/>
            <p:cNvSpPr/>
            <p:nvPr/>
          </p:nvSpPr>
          <p:spPr>
            <a:xfrm>
              <a:off x="1325463" y="345765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81" name="Oval"/>
            <p:cNvSpPr/>
            <p:nvPr/>
          </p:nvSpPr>
          <p:spPr>
            <a:xfrm>
              <a:off x="1650480" y="174357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82" name="Oval"/>
            <p:cNvSpPr/>
            <p:nvPr/>
          </p:nvSpPr>
          <p:spPr>
            <a:xfrm>
              <a:off x="675036" y="1040877"/>
              <a:ext cx="333493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83" name="Oval"/>
            <p:cNvSpPr/>
            <p:nvPr/>
          </p:nvSpPr>
          <p:spPr>
            <a:xfrm>
              <a:off x="1003528" y="863845"/>
              <a:ext cx="333493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84" name="Oval"/>
            <p:cNvSpPr/>
            <p:nvPr/>
          </p:nvSpPr>
          <p:spPr>
            <a:xfrm>
              <a:off x="1330212" y="691530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85" name="Oval"/>
            <p:cNvSpPr/>
            <p:nvPr/>
          </p:nvSpPr>
          <p:spPr>
            <a:xfrm>
              <a:off x="1660481" y="520123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86" name="Oval"/>
            <p:cNvSpPr/>
            <p:nvPr/>
          </p:nvSpPr>
          <p:spPr>
            <a:xfrm>
              <a:off x="1985499" y="348715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87" name="Oval"/>
            <p:cNvSpPr/>
            <p:nvPr/>
          </p:nvSpPr>
          <p:spPr>
            <a:xfrm>
              <a:off x="1010053" y="1215235"/>
              <a:ext cx="333493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88" name="Oval"/>
            <p:cNvSpPr/>
            <p:nvPr/>
          </p:nvSpPr>
          <p:spPr>
            <a:xfrm>
              <a:off x="1338545" y="1038203"/>
              <a:ext cx="333493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89" name="Oval"/>
            <p:cNvSpPr/>
            <p:nvPr/>
          </p:nvSpPr>
          <p:spPr>
            <a:xfrm>
              <a:off x="1665229" y="865888"/>
              <a:ext cx="333493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90" name="Oval"/>
            <p:cNvSpPr/>
            <p:nvPr/>
          </p:nvSpPr>
          <p:spPr>
            <a:xfrm>
              <a:off x="1995498" y="694481"/>
              <a:ext cx="333494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91" name="Oval"/>
            <p:cNvSpPr/>
            <p:nvPr/>
          </p:nvSpPr>
          <p:spPr>
            <a:xfrm>
              <a:off x="2320516" y="523073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92" name="Oval"/>
            <p:cNvSpPr/>
            <p:nvPr/>
          </p:nvSpPr>
          <p:spPr>
            <a:xfrm>
              <a:off x="1350072" y="1389592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93" name="Oval"/>
            <p:cNvSpPr/>
            <p:nvPr/>
          </p:nvSpPr>
          <p:spPr>
            <a:xfrm>
              <a:off x="1678563" y="1212560"/>
              <a:ext cx="333493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94" name="Oval"/>
            <p:cNvSpPr/>
            <p:nvPr/>
          </p:nvSpPr>
          <p:spPr>
            <a:xfrm>
              <a:off x="2005248" y="1040246"/>
              <a:ext cx="333493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95" name="Oval"/>
            <p:cNvSpPr/>
            <p:nvPr/>
          </p:nvSpPr>
          <p:spPr>
            <a:xfrm>
              <a:off x="2335516" y="868839"/>
              <a:ext cx="333493" cy="171408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  <p:sp>
          <p:nvSpPr>
            <p:cNvPr id="2796" name="Oval"/>
            <p:cNvSpPr/>
            <p:nvPr/>
          </p:nvSpPr>
          <p:spPr>
            <a:xfrm>
              <a:off x="2660533" y="697431"/>
              <a:ext cx="333494" cy="171409"/>
            </a:xfrm>
            <a:prstGeom prst="ellipse">
              <a:avLst/>
            </a:prstGeom>
            <a:solidFill>
              <a:srgbClr val="5E5E5E">
                <a:alpha val="5464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80000"/>
                </a:lnSpc>
                <a:defRPr cap="all" sz="400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defRPr>
              </a:pPr>
            </a:p>
          </p:txBody>
        </p:sp>
      </p:grpSp>
      <p:sp>
        <p:nvSpPr>
          <p:cNvPr id="2798" name="APP  SOFT   USER  ADV  TRUST  DATA"/>
          <p:cNvSpPr txBox="1"/>
          <p:nvPr/>
        </p:nvSpPr>
        <p:spPr>
          <a:xfrm>
            <a:off x="875602" y="713997"/>
            <a:ext cx="22240389" cy="1511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70000"/>
              </a:lnSpc>
              <a:spcBef>
                <a:spcPts val="3400"/>
              </a:spcBef>
              <a:defRPr sz="8100">
                <a:solidFill>
                  <a:srgbClr val="5A3F85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APP		SOFT			USER		ADV		TRUST		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Si les produits deviennent des services……"/>
          <p:cNvSpPr txBox="1"/>
          <p:nvPr/>
        </p:nvSpPr>
        <p:spPr>
          <a:xfrm>
            <a:off x="710530" y="290830"/>
            <a:ext cx="20193216" cy="13276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lnSpc>
                <a:spcPct val="70000"/>
              </a:lnSpc>
              <a:defRPr sz="20000">
                <a:solidFill>
                  <a:srgbClr val="009051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Si les produits deviennent des services…</a:t>
            </a:r>
          </a:p>
          <a:p>
            <a:pPr defTabSz="825500">
              <a:lnSpc>
                <a:spcPct val="70000"/>
              </a:lnSpc>
              <a:defRPr sz="20000">
                <a:solidFill>
                  <a:srgbClr val="009051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  <a:r>
              <a:t>que deviennent les services 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" name="couv 11 sept 23.jpeg" descr="couv 11 sept 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80017" y="726679"/>
            <a:ext cx="8468000" cy="11955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1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736" y="41063"/>
            <a:ext cx="2900606" cy="2900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push dir="l"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TextBox 3"/>
          <p:cNvSpPr txBox="1"/>
          <p:nvPr/>
        </p:nvSpPr>
        <p:spPr>
          <a:xfrm>
            <a:off x="5031261" y="4372423"/>
            <a:ext cx="14245068" cy="466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pc="-1036" sz="25900">
                <a:solidFill>
                  <a:srgbClr val="222222"/>
                </a:solidFill>
                <a:effectLst>
                  <a:outerShdw sx="100000" sy="100000" kx="0" ky="0" algn="b" rotWithShape="0" blurRad="76200" dist="203200" dir="3420000">
                    <a:srgbClr val="838787">
                      <a:alpha val="93000"/>
                    </a:srgbClr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economy</a:t>
            </a:r>
          </a:p>
        </p:txBody>
      </p:sp>
      <p:sp>
        <p:nvSpPr>
          <p:cNvPr id="2803" name="Double Bracket 5"/>
          <p:cNvSpPr/>
          <p:nvPr/>
        </p:nvSpPr>
        <p:spPr>
          <a:xfrm>
            <a:off x="826416" y="317351"/>
            <a:ext cx="22841641" cy="130812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7" y="21600"/>
                </a:moveTo>
                <a:cubicBezTo>
                  <a:pt x="397" y="21600"/>
                  <a:pt x="0" y="20875"/>
                  <a:pt x="0" y="19980"/>
                </a:cubicBezTo>
                <a:lnTo>
                  <a:pt x="0" y="1620"/>
                </a:lnTo>
                <a:cubicBezTo>
                  <a:pt x="0" y="725"/>
                  <a:pt x="397" y="0"/>
                  <a:pt x="887" y="0"/>
                </a:cubicBezTo>
                <a:moveTo>
                  <a:pt x="20713" y="0"/>
                </a:moveTo>
                <a:cubicBezTo>
                  <a:pt x="21203" y="0"/>
                  <a:pt x="21600" y="725"/>
                  <a:pt x="21600" y="1620"/>
                </a:cubicBezTo>
                <a:lnTo>
                  <a:pt x="21600" y="19980"/>
                </a:lnTo>
                <a:cubicBezTo>
                  <a:pt x="21600" y="20875"/>
                  <a:pt x="21203" y="21600"/>
                  <a:pt x="20713" y="21600"/>
                </a:cubicBezTo>
              </a:path>
            </a:pathLst>
          </a:custGeom>
          <a:ln w="1143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ctr" defTabSz="1828800">
              <a:defRPr sz="2600"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2804" name="TextBox 4"/>
          <p:cNvSpPr txBox="1"/>
          <p:nvPr/>
        </p:nvSpPr>
        <p:spPr>
          <a:xfrm>
            <a:off x="17142796" y="1598847"/>
            <a:ext cx="2971846" cy="191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000">
                <a:solidFill>
                  <a:srgbClr val="34A5DA"/>
                </a:solidFill>
                <a:effectLst>
                  <a:outerShdw sx="100000" sy="100000" kx="0" ky="0" algn="b" rotWithShape="0" blurRad="381000" dist="0" dir="0">
                    <a:srgbClr val="34A5DA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blue</a:t>
            </a:r>
          </a:p>
        </p:txBody>
      </p:sp>
      <p:sp>
        <p:nvSpPr>
          <p:cNvPr id="2805" name="TextBox 6"/>
          <p:cNvSpPr txBox="1"/>
          <p:nvPr/>
        </p:nvSpPr>
        <p:spPr>
          <a:xfrm>
            <a:off x="9095059" y="4109025"/>
            <a:ext cx="6304356" cy="191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0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sha | ring</a:t>
            </a:r>
          </a:p>
        </p:txBody>
      </p:sp>
      <p:sp>
        <p:nvSpPr>
          <p:cNvPr id="2806" name="TextBox 7"/>
          <p:cNvSpPr txBox="1"/>
          <p:nvPr/>
        </p:nvSpPr>
        <p:spPr>
          <a:xfrm>
            <a:off x="15070719" y="7788868"/>
            <a:ext cx="2236263" cy="183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9500">
                <a:solidFill>
                  <a:srgbClr val="F9692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gift</a:t>
            </a:r>
          </a:p>
        </p:txBody>
      </p:sp>
      <p:sp>
        <p:nvSpPr>
          <p:cNvPr id="2807" name="TextBox 8"/>
          <p:cNvSpPr txBox="1"/>
          <p:nvPr/>
        </p:nvSpPr>
        <p:spPr>
          <a:xfrm>
            <a:off x="18900454" y="10941698"/>
            <a:ext cx="3793700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8200"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market</a:t>
            </a:r>
          </a:p>
        </p:txBody>
      </p:sp>
      <p:sp>
        <p:nvSpPr>
          <p:cNvPr id="2808" name="TextBox 9"/>
          <p:cNvSpPr txBox="1"/>
          <p:nvPr/>
        </p:nvSpPr>
        <p:spPr>
          <a:xfrm>
            <a:off x="2039729" y="8264223"/>
            <a:ext cx="6112039" cy="178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93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plateform</a:t>
            </a:r>
          </a:p>
        </p:txBody>
      </p:sp>
      <p:sp>
        <p:nvSpPr>
          <p:cNvPr id="2809" name="TextBox 10"/>
          <p:cNvSpPr txBox="1"/>
          <p:nvPr/>
        </p:nvSpPr>
        <p:spPr>
          <a:xfrm>
            <a:off x="1251157" y="11094384"/>
            <a:ext cx="5789082" cy="178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9300">
                <a:solidFill>
                  <a:srgbClr val="31693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attention</a:t>
            </a:r>
          </a:p>
        </p:txBody>
      </p:sp>
      <p:sp>
        <p:nvSpPr>
          <p:cNvPr id="2810" name="TextBox 11"/>
          <p:cNvSpPr txBox="1"/>
          <p:nvPr/>
        </p:nvSpPr>
        <p:spPr>
          <a:xfrm>
            <a:off x="-608813" y="3540678"/>
            <a:ext cx="8909198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55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expectation</a:t>
            </a:r>
          </a:p>
        </p:txBody>
      </p:sp>
      <p:sp>
        <p:nvSpPr>
          <p:cNvPr id="2811" name="TextBox 12"/>
          <p:cNvSpPr txBox="1"/>
          <p:nvPr/>
        </p:nvSpPr>
        <p:spPr>
          <a:xfrm>
            <a:off x="3407170" y="4308923"/>
            <a:ext cx="3373247" cy="178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9300"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micro</a:t>
            </a:r>
          </a:p>
        </p:txBody>
      </p:sp>
      <p:sp>
        <p:nvSpPr>
          <p:cNvPr id="2812" name="TextBox 13"/>
          <p:cNvSpPr txBox="1"/>
          <p:nvPr/>
        </p:nvSpPr>
        <p:spPr>
          <a:xfrm>
            <a:off x="19015934" y="4546517"/>
            <a:ext cx="3990078" cy="191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000">
                <a:solidFill>
                  <a:srgbClr val="929292"/>
                </a:solid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macro</a:t>
            </a:r>
          </a:p>
        </p:txBody>
      </p:sp>
      <p:sp>
        <p:nvSpPr>
          <p:cNvPr id="2813" name="TextBox 14"/>
          <p:cNvSpPr txBox="1"/>
          <p:nvPr/>
        </p:nvSpPr>
        <p:spPr>
          <a:xfrm rot="18900000">
            <a:off x="19165248" y="7125670"/>
            <a:ext cx="3538788" cy="183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9500"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neuro</a:t>
            </a:r>
          </a:p>
        </p:txBody>
      </p:sp>
      <p:sp>
        <p:nvSpPr>
          <p:cNvPr id="2814" name="TextBox 15"/>
          <p:cNvSpPr txBox="1"/>
          <p:nvPr/>
        </p:nvSpPr>
        <p:spPr>
          <a:xfrm>
            <a:off x="1531471" y="6596298"/>
            <a:ext cx="2922838" cy="178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9300"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offre</a:t>
            </a:r>
          </a:p>
        </p:txBody>
      </p:sp>
      <p:sp>
        <p:nvSpPr>
          <p:cNvPr id="2815" name="TextBox 6"/>
          <p:cNvSpPr txBox="1"/>
          <p:nvPr/>
        </p:nvSpPr>
        <p:spPr>
          <a:xfrm>
            <a:off x="10640940" y="2878355"/>
            <a:ext cx="6969121" cy="191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000">
                <a:solidFill>
                  <a:srgbClr val="155359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evonomics</a:t>
            </a:r>
          </a:p>
        </p:txBody>
      </p:sp>
      <p:sp>
        <p:nvSpPr>
          <p:cNvPr id="2816" name="TextBox 11"/>
          <p:cNvSpPr txBox="1"/>
          <p:nvPr/>
        </p:nvSpPr>
        <p:spPr>
          <a:xfrm>
            <a:off x="18525582" y="-152732"/>
            <a:ext cx="4543446" cy="191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10000">
                <a:solidFill>
                  <a:srgbClr val="AA172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GIG</a:t>
            </a:r>
          </a:p>
        </p:txBody>
      </p:sp>
      <p:sp>
        <p:nvSpPr>
          <p:cNvPr id="2817" name="TextBox 8"/>
          <p:cNvSpPr txBox="1"/>
          <p:nvPr/>
        </p:nvSpPr>
        <p:spPr>
          <a:xfrm>
            <a:off x="10399786" y="8594414"/>
            <a:ext cx="3694902" cy="1833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9500">
                <a:solidFill>
                  <a:srgbClr val="FFFB00"/>
                </a:solid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nudge</a:t>
            </a:r>
          </a:p>
        </p:txBody>
      </p:sp>
      <p:sp>
        <p:nvSpPr>
          <p:cNvPr id="2818" name="TextBox 8"/>
          <p:cNvSpPr txBox="1"/>
          <p:nvPr/>
        </p:nvSpPr>
        <p:spPr>
          <a:xfrm>
            <a:off x="10340531" y="10120481"/>
            <a:ext cx="6680940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8200"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collaborative</a:t>
            </a:r>
          </a:p>
        </p:txBody>
      </p:sp>
      <p:sp>
        <p:nvSpPr>
          <p:cNvPr id="2819" name="TextBox 9"/>
          <p:cNvSpPr txBox="1"/>
          <p:nvPr/>
        </p:nvSpPr>
        <p:spPr>
          <a:xfrm>
            <a:off x="3843441" y="9622749"/>
            <a:ext cx="4177105" cy="204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8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barter</a:t>
            </a:r>
          </a:p>
        </p:txBody>
      </p:sp>
      <p:sp>
        <p:nvSpPr>
          <p:cNvPr id="2820" name="TextBox 13"/>
          <p:cNvSpPr txBox="1"/>
          <p:nvPr/>
        </p:nvSpPr>
        <p:spPr>
          <a:xfrm>
            <a:off x="18327831" y="3284033"/>
            <a:ext cx="2671088" cy="1910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000"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new</a:t>
            </a:r>
          </a:p>
        </p:txBody>
      </p:sp>
      <p:sp>
        <p:nvSpPr>
          <p:cNvPr id="2821" name="TextBox 8"/>
          <p:cNvSpPr txBox="1"/>
          <p:nvPr/>
        </p:nvSpPr>
        <p:spPr>
          <a:xfrm>
            <a:off x="904371" y="2030398"/>
            <a:ext cx="9769043" cy="1757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i="1" sz="9100">
                <a:solidFill>
                  <a:srgbClr val="FF5792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thingonomics (IOT)</a:t>
            </a:r>
          </a:p>
        </p:txBody>
      </p:sp>
      <p:sp>
        <p:nvSpPr>
          <p:cNvPr id="2822" name="TextBox 8"/>
          <p:cNvSpPr txBox="1"/>
          <p:nvPr/>
        </p:nvSpPr>
        <p:spPr>
          <a:xfrm>
            <a:off x="8141851" y="11672529"/>
            <a:ext cx="9127947" cy="1643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84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comportementale</a:t>
            </a:r>
          </a:p>
        </p:txBody>
      </p:sp>
      <p:sp>
        <p:nvSpPr>
          <p:cNvPr id="2823" name="TextBox 11"/>
          <p:cNvSpPr txBox="1"/>
          <p:nvPr/>
        </p:nvSpPr>
        <p:spPr>
          <a:xfrm>
            <a:off x="16342706" y="9559176"/>
            <a:ext cx="8909197" cy="1490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7600">
                <a:solidFill>
                  <a:srgbClr val="004D8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wikinomics</a:t>
            </a:r>
          </a:p>
        </p:txBody>
      </p:sp>
      <p:pic>
        <p:nvPicPr>
          <p:cNvPr id="2824" name="1200px-Attn_logo.svg.png" descr="1200px-Attn_logo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78796" y="163150"/>
            <a:ext cx="1629936" cy="713097"/>
          </a:xfrm>
          <a:prstGeom prst="rect">
            <a:avLst/>
          </a:prstGeom>
          <a:ln w="12700">
            <a:miter lim="400000"/>
          </a:ln>
        </p:spPr>
      </p:pic>
      <p:sp>
        <p:nvSpPr>
          <p:cNvPr id="2825" name="TextBox 8"/>
          <p:cNvSpPr txBox="1"/>
          <p:nvPr/>
        </p:nvSpPr>
        <p:spPr>
          <a:xfrm>
            <a:off x="1980800" y="-260682"/>
            <a:ext cx="3203596" cy="2125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11200">
                <a:solidFill>
                  <a:srgbClr val="007B76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trust</a:t>
            </a:r>
          </a:p>
        </p:txBody>
      </p:sp>
      <p:sp>
        <p:nvSpPr>
          <p:cNvPr id="2826" name="TextBox 8"/>
          <p:cNvSpPr txBox="1"/>
          <p:nvPr/>
        </p:nvSpPr>
        <p:spPr>
          <a:xfrm>
            <a:off x="20853061" y="2487671"/>
            <a:ext cx="1827574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500">
                <a:solidFill>
                  <a:srgbClr val="007B76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m2m</a:t>
            </a:r>
          </a:p>
        </p:txBody>
      </p:sp>
      <p:sp>
        <p:nvSpPr>
          <p:cNvPr id="2827" name="TextBox 10"/>
          <p:cNvSpPr txBox="1"/>
          <p:nvPr/>
        </p:nvSpPr>
        <p:spPr>
          <a:xfrm>
            <a:off x="5385541" y="86924"/>
            <a:ext cx="5202456" cy="204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800">
                <a:solidFill>
                  <a:srgbClr val="31693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creator</a:t>
            </a:r>
          </a:p>
        </p:txBody>
      </p:sp>
      <p:sp>
        <p:nvSpPr>
          <p:cNvPr id="2828" name="TextBox 11"/>
          <p:cNvSpPr txBox="1"/>
          <p:nvPr/>
        </p:nvSpPr>
        <p:spPr>
          <a:xfrm>
            <a:off x="11636382" y="1481827"/>
            <a:ext cx="4543446" cy="1363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6800">
                <a:solidFill>
                  <a:srgbClr val="AA172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content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2" name="Picture 5" descr="Picture 5"/>
          <p:cNvPicPr>
            <a:picLocks noChangeAspect="1"/>
          </p:cNvPicPr>
          <p:nvPr/>
        </p:nvPicPr>
        <p:blipFill>
          <a:blip r:embed="rId2">
            <a:alphaModFix amt="38000"/>
            <a:extLst/>
          </a:blip>
          <a:srcRect l="11343" t="18985" r="11343" b="4850"/>
          <a:stretch>
            <a:fillRect/>
          </a:stretch>
        </p:blipFill>
        <p:spPr>
          <a:xfrm>
            <a:off x="-463272" y="-1"/>
            <a:ext cx="25217327" cy="13973871"/>
          </a:xfrm>
          <a:prstGeom prst="rect">
            <a:avLst/>
          </a:prstGeom>
          <a:ln w="12700">
            <a:miter lim="400000"/>
          </a:ln>
        </p:spPr>
      </p:pic>
      <p:sp>
        <p:nvSpPr>
          <p:cNvPr id="2833" name="TextBox 6"/>
          <p:cNvSpPr txBox="1"/>
          <p:nvPr/>
        </p:nvSpPr>
        <p:spPr>
          <a:xfrm>
            <a:off x="609674" y="5317433"/>
            <a:ext cx="25743310" cy="103611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pc="-6425" sz="7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DNVB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5" name="Content Placeholder 1"/>
          <p:cNvSpPr txBox="1"/>
          <p:nvPr>
            <p:ph type="body" idx="1"/>
          </p:nvPr>
        </p:nvSpPr>
        <p:spPr>
          <a:xfrm>
            <a:off x="380916" y="428578"/>
            <a:ext cx="23241165" cy="1176342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3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3524" y="-108857"/>
            <a:ext cx="24577525" cy="13824858"/>
          </a:xfrm>
          <a:prstGeom prst="rect">
            <a:avLst/>
          </a:prstGeom>
          <a:ln w="12700">
            <a:miter lim="400000"/>
          </a:ln>
        </p:spPr>
      </p:pic>
      <p:sp>
        <p:nvSpPr>
          <p:cNvPr id="2837" name="TextBox 6"/>
          <p:cNvSpPr txBox="1"/>
          <p:nvPr/>
        </p:nvSpPr>
        <p:spPr>
          <a:xfrm>
            <a:off x="1874936" y="138986"/>
            <a:ext cx="20227726" cy="51333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sz="28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DNVB = DTC</a:t>
            </a:r>
          </a:p>
        </p:txBody>
      </p:sp>
      <p:sp>
        <p:nvSpPr>
          <p:cNvPr id="2838" name="TextBox 7"/>
          <p:cNvSpPr txBox="1"/>
          <p:nvPr/>
        </p:nvSpPr>
        <p:spPr>
          <a:xfrm>
            <a:off x="1732038" y="11746617"/>
            <a:ext cx="20919924" cy="2072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defRPr sz="10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Digital Native Vertical Brand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TextBox 3"/>
          <p:cNvSpPr txBox="1"/>
          <p:nvPr/>
        </p:nvSpPr>
        <p:spPr>
          <a:xfrm>
            <a:off x="6100188" y="3313757"/>
            <a:ext cx="12081814" cy="5897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pc="-1320" sz="33000">
                <a:solidFill>
                  <a:srgbClr val="222222"/>
                </a:solidFill>
                <a:effectLst>
                  <a:outerShdw sx="100000" sy="100000" kx="0" ky="0" algn="b" rotWithShape="0" blurRad="76200" dist="203200" dir="3420000">
                    <a:srgbClr val="838787">
                      <a:alpha val="93000"/>
                    </a:srgbClr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crowd</a:t>
            </a:r>
          </a:p>
        </p:txBody>
      </p:sp>
      <p:sp>
        <p:nvSpPr>
          <p:cNvPr id="2841" name="Double Bracket 5"/>
          <p:cNvSpPr/>
          <p:nvPr/>
        </p:nvSpPr>
        <p:spPr>
          <a:xfrm>
            <a:off x="1147533" y="728090"/>
            <a:ext cx="22215724" cy="12388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7" y="21600"/>
                </a:moveTo>
                <a:cubicBezTo>
                  <a:pt x="397" y="21600"/>
                  <a:pt x="0" y="20875"/>
                  <a:pt x="0" y="19980"/>
                </a:cubicBezTo>
                <a:lnTo>
                  <a:pt x="0" y="1620"/>
                </a:lnTo>
                <a:cubicBezTo>
                  <a:pt x="0" y="725"/>
                  <a:pt x="397" y="0"/>
                  <a:pt x="887" y="0"/>
                </a:cubicBezTo>
                <a:moveTo>
                  <a:pt x="20713" y="0"/>
                </a:moveTo>
                <a:cubicBezTo>
                  <a:pt x="21203" y="0"/>
                  <a:pt x="21600" y="725"/>
                  <a:pt x="21600" y="1620"/>
                </a:cubicBezTo>
                <a:lnTo>
                  <a:pt x="21600" y="19980"/>
                </a:lnTo>
                <a:cubicBezTo>
                  <a:pt x="21600" y="20875"/>
                  <a:pt x="21203" y="21600"/>
                  <a:pt x="20713" y="21600"/>
                </a:cubicBezTo>
              </a:path>
            </a:pathLst>
          </a:custGeom>
          <a:ln w="114300">
            <a:solidFill>
              <a:srgbClr val="000000"/>
            </a:solidFill>
            <a:miter/>
          </a:ln>
        </p:spPr>
        <p:txBody>
          <a:bodyPr tIns="91439" bIns="91439" anchor="ctr"/>
          <a:lstStyle/>
          <a:p>
            <a:pPr algn="ctr" defTabSz="1828800">
              <a:defRPr sz="2600"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2842" name="TextBox 4"/>
          <p:cNvSpPr txBox="1"/>
          <p:nvPr/>
        </p:nvSpPr>
        <p:spPr>
          <a:xfrm>
            <a:off x="2426878" y="3979379"/>
            <a:ext cx="2952901" cy="2303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2300">
                <a:solidFill>
                  <a:srgbClr val="34A5DA"/>
                </a:solidFill>
                <a:effectLst>
                  <a:outerShdw sx="100000" sy="100000" kx="0" ky="0" algn="b" rotWithShape="0" blurRad="381000" dist="0" dir="0">
                    <a:srgbClr val="34A5DA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law</a:t>
            </a:r>
          </a:p>
        </p:txBody>
      </p:sp>
      <p:sp>
        <p:nvSpPr>
          <p:cNvPr id="2843" name="TextBox 6"/>
          <p:cNvSpPr txBox="1"/>
          <p:nvPr/>
        </p:nvSpPr>
        <p:spPr>
          <a:xfrm>
            <a:off x="8004647" y="3089827"/>
            <a:ext cx="6699079" cy="2138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13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sha | ring</a:t>
            </a:r>
          </a:p>
        </p:txBody>
      </p:sp>
      <p:sp>
        <p:nvSpPr>
          <p:cNvPr id="2844" name="TextBox 10"/>
          <p:cNvSpPr txBox="1"/>
          <p:nvPr/>
        </p:nvSpPr>
        <p:spPr>
          <a:xfrm>
            <a:off x="2836311" y="11107733"/>
            <a:ext cx="5288852" cy="204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800">
                <a:solidFill>
                  <a:srgbClr val="31693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lending</a:t>
            </a:r>
          </a:p>
        </p:txBody>
      </p:sp>
      <p:sp>
        <p:nvSpPr>
          <p:cNvPr id="2845" name="TextBox 14"/>
          <p:cNvSpPr txBox="1"/>
          <p:nvPr/>
        </p:nvSpPr>
        <p:spPr>
          <a:xfrm rot="18900000">
            <a:off x="17846388" y="9607839"/>
            <a:ext cx="5692696" cy="204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800">
                <a:solidFill>
                  <a:srgbClr val="D783FF"/>
                </a:solid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sourcing</a:t>
            </a:r>
          </a:p>
        </p:txBody>
      </p:sp>
      <p:sp>
        <p:nvSpPr>
          <p:cNvPr id="2846" name="TextBox 6"/>
          <p:cNvSpPr txBox="1"/>
          <p:nvPr/>
        </p:nvSpPr>
        <p:spPr>
          <a:xfrm>
            <a:off x="3499370" y="973817"/>
            <a:ext cx="7740721" cy="204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800">
                <a:solidFill>
                  <a:srgbClr val="155359"/>
                </a:solid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/>
            <a:r>
              <a:t>intelligence</a:t>
            </a:r>
          </a:p>
        </p:txBody>
      </p:sp>
      <p:sp>
        <p:nvSpPr>
          <p:cNvPr id="2847" name="TextBox 11"/>
          <p:cNvSpPr txBox="1"/>
          <p:nvPr/>
        </p:nvSpPr>
        <p:spPr>
          <a:xfrm>
            <a:off x="16367062" y="2239258"/>
            <a:ext cx="6407276" cy="2252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12000">
                <a:solidFill>
                  <a:srgbClr val="AA172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funding</a:t>
            </a:r>
          </a:p>
        </p:txBody>
      </p:sp>
      <p:sp>
        <p:nvSpPr>
          <p:cNvPr id="2848" name="TextBox 8"/>
          <p:cNvSpPr txBox="1"/>
          <p:nvPr/>
        </p:nvSpPr>
        <p:spPr>
          <a:xfrm>
            <a:off x="2453894" y="7584831"/>
            <a:ext cx="4253454" cy="204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0800">
                <a:solidFill>
                  <a:srgbClr val="FFFB00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power</a:t>
            </a:r>
          </a:p>
        </p:txBody>
      </p:sp>
      <p:sp>
        <p:nvSpPr>
          <p:cNvPr id="2849" name="TextBox 11"/>
          <p:cNvSpPr txBox="1"/>
          <p:nvPr/>
        </p:nvSpPr>
        <p:spPr>
          <a:xfrm>
            <a:off x="190834" y="9976865"/>
            <a:ext cx="7687754" cy="1783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9300">
                <a:solidFill>
                  <a:srgbClr val="AA1728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marketing</a:t>
            </a:r>
          </a:p>
        </p:txBody>
      </p:sp>
      <p:sp>
        <p:nvSpPr>
          <p:cNvPr id="2850" name="TextBox 6"/>
          <p:cNvSpPr txBox="1"/>
          <p:nvPr/>
        </p:nvSpPr>
        <p:spPr>
          <a:xfrm>
            <a:off x="9772444" y="10920076"/>
            <a:ext cx="7631332" cy="1706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8800">
                <a:solidFill>
                  <a:schemeClr val="accent1">
                    <a:lumOff val="-9333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collaboration</a:t>
            </a:r>
          </a:p>
        </p:txBody>
      </p:sp>
      <p:sp>
        <p:nvSpPr>
          <p:cNvPr id="2851" name="TextBox 6"/>
          <p:cNvSpPr txBox="1"/>
          <p:nvPr/>
        </p:nvSpPr>
        <p:spPr>
          <a:xfrm>
            <a:off x="12167833" y="1579799"/>
            <a:ext cx="3693538" cy="1706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8800">
                <a:solidFill>
                  <a:srgbClr val="FF93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model</a:t>
            </a:r>
          </a:p>
        </p:txBody>
      </p:sp>
      <p:sp>
        <p:nvSpPr>
          <p:cNvPr id="2852" name="TextBox 6"/>
          <p:cNvSpPr txBox="1"/>
          <p:nvPr/>
        </p:nvSpPr>
        <p:spPr>
          <a:xfrm>
            <a:off x="6715776" y="9238714"/>
            <a:ext cx="6305155" cy="1859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9700">
                <a:solidFill>
                  <a:srgbClr val="155359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innovation</a:t>
            </a:r>
          </a:p>
        </p:txBody>
      </p:sp>
      <p:sp>
        <p:nvSpPr>
          <p:cNvPr id="2853" name="TextBox 4"/>
          <p:cNvSpPr txBox="1"/>
          <p:nvPr/>
        </p:nvSpPr>
        <p:spPr>
          <a:xfrm>
            <a:off x="18902411" y="6085547"/>
            <a:ext cx="4100831" cy="2303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defRPr sz="12300">
                <a:solidFill>
                  <a:srgbClr val="88FA4E"/>
                </a:solidFill>
                <a:effectLst>
                  <a:outerShdw sx="100000" sy="100000" kx="0" ky="0" algn="b" rotWithShape="0" blurRad="381000" dist="0" dir="0">
                    <a:srgbClr val="34A5DA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open</a:t>
            </a:r>
          </a:p>
        </p:txBody>
      </p:sp>
      <p:sp>
        <p:nvSpPr>
          <p:cNvPr id="2854" name="TextBox 11"/>
          <p:cNvSpPr txBox="1"/>
          <p:nvPr/>
        </p:nvSpPr>
        <p:spPr>
          <a:xfrm>
            <a:off x="8185988" y="7893601"/>
            <a:ext cx="10147815" cy="22529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defTabSz="1828800">
              <a:defRPr sz="12000">
                <a:solidFill>
                  <a:srgbClr val="AA1728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decentralisé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60" y="-5551"/>
            <a:ext cx="24384001" cy="13727102"/>
          </a:xfrm>
          <a:prstGeom prst="rect">
            <a:avLst/>
          </a:prstGeom>
          <a:ln w="12700">
            <a:miter lim="400000"/>
          </a:ln>
        </p:spPr>
      </p:pic>
      <p:sp>
        <p:nvSpPr>
          <p:cNvPr id="2857" name="ZoneTexte 5"/>
          <p:cNvSpPr txBox="1"/>
          <p:nvPr/>
        </p:nvSpPr>
        <p:spPr>
          <a:xfrm>
            <a:off x="1561367" y="5411449"/>
            <a:ext cx="11813177" cy="2926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80000"/>
              </a:lnSpc>
              <a:defRPr sz="88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3</a:t>
            </a:r>
            <a:r>
              <a:rPr>
                <a:solidFill>
                  <a:srgbClr val="FFFFFF"/>
                </a:solidFill>
              </a:rPr>
              <a:t>PILIERS</a:t>
            </a:r>
            <a:endParaRPr>
              <a:solidFill>
                <a:srgbClr val="FFFFFF"/>
              </a:solidFill>
            </a:endParaRPr>
          </a:p>
          <a:p>
            <a:pPr defTabSz="1828800">
              <a:lnSpc>
                <a:spcPct val="80000"/>
              </a:lnSpc>
              <a:defRPr sz="8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—</a:t>
            </a:r>
          </a:p>
        </p:txBody>
      </p:sp>
      <p:pic>
        <p:nvPicPr>
          <p:cNvPr id="2858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2099" y="-214832"/>
            <a:ext cx="3204415" cy="3204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0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1" y="-76201"/>
            <a:ext cx="24485601" cy="13800247"/>
          </a:xfrm>
          <a:prstGeom prst="rect">
            <a:avLst/>
          </a:prstGeom>
          <a:ln w="12700">
            <a:miter lim="400000"/>
          </a:ln>
        </p:spPr>
      </p:pic>
      <p:sp>
        <p:nvSpPr>
          <p:cNvPr id="2861" name="3 PILIERS DU DIGITAL"/>
          <p:cNvSpPr txBox="1"/>
          <p:nvPr/>
        </p:nvSpPr>
        <p:spPr>
          <a:xfrm>
            <a:off x="441634" y="4984867"/>
            <a:ext cx="23500731" cy="88303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1828800">
              <a:lnSpc>
                <a:spcPct val="70000"/>
              </a:lnSpc>
              <a:defRPr sz="30800">
                <a:effectLst>
                  <a:outerShdw sx="100000" sy="100000" kx="0" ky="0" algn="b" rotWithShape="0" blurRad="38100" dist="76200" dir="3660000">
                    <a:srgbClr val="A7A7A7">
                      <a:alpha val="97000"/>
                    </a:srgbClr>
                  </a:outerShdw>
                </a:effectLst>
                <a:latin typeface="Segoe UI"/>
                <a:ea typeface="Segoe UI"/>
                <a:cs typeface="Segoe UI"/>
                <a:sym typeface="Segoe UI"/>
              </a:defRPr>
            </a:pPr>
            <a:r>
              <a:rPr spc="-1540"/>
              <a:t>3 </a:t>
            </a:r>
            <a:r>
              <a:rPr spc="-616"/>
              <a:t>PILIERS</a:t>
            </a:r>
            <a:r>
              <a:rPr spc="-1540"/>
              <a:t> </a:t>
            </a:r>
            <a:r>
              <a:rPr spc="-2772"/>
              <a:t>DU</a:t>
            </a:r>
            <a:r>
              <a:t> </a:t>
            </a:r>
            <a:r>
              <a:rPr spc="8932"/>
              <a:t>DIGITAL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3" name="Paper.Paper Tools.20.png" descr="Paper.Paper Tools.20.png"/>
          <p:cNvPicPr>
            <a:picLocks noChangeAspect="0"/>
          </p:cNvPicPr>
          <p:nvPr/>
        </p:nvPicPr>
        <p:blipFill>
          <a:blip r:embed="rId2">
            <a:extLst/>
          </a:blip>
          <a:srcRect l="1191" t="2600" r="1286" b="19002"/>
          <a:stretch>
            <a:fillRect/>
          </a:stretch>
        </p:blipFill>
        <p:spPr>
          <a:xfrm rot="10800000">
            <a:off x="-50305" y="-69421"/>
            <a:ext cx="24483220" cy="13846640"/>
          </a:xfrm>
          <a:prstGeom prst="rect">
            <a:avLst/>
          </a:prstGeom>
          <a:ln w="12700">
            <a:miter lim="400000"/>
          </a:ln>
        </p:spPr>
      </p:pic>
      <p:sp>
        <p:nvSpPr>
          <p:cNvPr id="2864" name="Décodage| Définitions"/>
          <p:cNvSpPr txBox="1"/>
          <p:nvPr>
            <p:ph type="title" idx="4294967295"/>
          </p:nvPr>
        </p:nvSpPr>
        <p:spPr>
          <a:xfrm>
            <a:off x="12532716" y="12098007"/>
            <a:ext cx="12384090" cy="2565930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defTabSz="825500">
              <a:lnSpc>
                <a:spcPct val="70000"/>
              </a:lnSpc>
              <a:defRPr sz="80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Open Sans Italic Bold Italic"/>
                <a:ea typeface="Open Sans Italic Bold Italic"/>
                <a:cs typeface="Open Sans Italic Bold Italic"/>
                <a:sym typeface="Open Sans Italic Bold Italic"/>
              </a:defRPr>
            </a:lvl1pPr>
          </a:lstStyle>
          <a:p>
            <a:pPr>
              <a:defRPr>
                <a:blipFill rotWithShape="1">
                  <a:blip r:embed="rId4"/>
                  <a:srcRect l="0" t="0" r="0" b="0"/>
                  <a:tile tx="0" ty="0" sx="100000" sy="100000" flip="none" algn="tl"/>
                </a:blipFill>
              </a:defRPr>
            </a:pPr>
            <a:r>
              <a:rPr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rPr>
              <a:t>Décodage| Définitions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6" name="roadmap.png" descr="roadma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10926" y="5273149"/>
            <a:ext cx="5354242" cy="5354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7" name="persona.png" descr="person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70355" y="13806261"/>
            <a:ext cx="4754337" cy="4754336"/>
          </a:xfrm>
          <a:prstGeom prst="rect">
            <a:avLst/>
          </a:prstGeom>
          <a:ln w="12700">
            <a:miter lim="400000"/>
          </a:ln>
        </p:spPr>
      </p:pic>
      <p:sp>
        <p:nvSpPr>
          <p:cNvPr id="2868" name="1"/>
          <p:cNvSpPr txBox="1"/>
          <p:nvPr/>
        </p:nvSpPr>
        <p:spPr>
          <a:xfrm>
            <a:off x="3172335" y="-265844"/>
            <a:ext cx="2751138" cy="6756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1828800">
              <a:defRPr sz="400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869" name="2"/>
          <p:cNvSpPr txBox="1"/>
          <p:nvPr/>
        </p:nvSpPr>
        <p:spPr>
          <a:xfrm>
            <a:off x="10363655" y="-265844"/>
            <a:ext cx="2751139" cy="6756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1828800">
              <a:defRPr sz="400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870" name="3"/>
          <p:cNvSpPr txBox="1"/>
          <p:nvPr/>
        </p:nvSpPr>
        <p:spPr>
          <a:xfrm>
            <a:off x="17681976" y="-326940"/>
            <a:ext cx="2751139" cy="6756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1828800">
              <a:defRPr sz="400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3</a:t>
            </a:r>
          </a:p>
        </p:txBody>
      </p:sp>
      <p:pic>
        <p:nvPicPr>
          <p:cNvPr id="2871" name="Screenshot 2021-05-16 at 13.56.44.png" descr="Screenshot 2021-05-16 at 13.56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45817" y="8952255"/>
            <a:ext cx="1619116" cy="161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2" name="Image 12" descr="Imag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9555" y="12635997"/>
            <a:ext cx="720001" cy="7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3" name="Screenshot 2021-05-16 at 13.56.44.png" descr="Screenshot 2021-05-16 at 13.56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87686" y="5417930"/>
            <a:ext cx="1619115" cy="161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4" name="binary (1).png" descr="binary (1)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15069" y="5907794"/>
            <a:ext cx="4084952" cy="408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5" name="verified.png" descr="verifie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64277" y="6022138"/>
            <a:ext cx="4766323" cy="476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6" name="Screenshot 2021-05-16 at 13.56.44.png" descr="Screenshot 2021-05-16 at 13.56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45942" y="7140712"/>
            <a:ext cx="1619116" cy="1619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7" name="Screenshot 2021-05-16 at 13.56.44.png" descr="Screenshot 2021-05-16 at 13.56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465644" y="9266649"/>
            <a:ext cx="1015726" cy="101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8" name="Screenshot 2021-05-16 at 13.56.44.png" descr="Screenshot 2021-05-16 at 13.56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08719" y="5706925"/>
            <a:ext cx="1015726" cy="1015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9" name="Screenshot 2021-05-16 at 13.56.44.png" descr="Screenshot 2021-05-16 at 13.56.4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22441" y="10507768"/>
            <a:ext cx="2939118" cy="2939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1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60" y="-5551"/>
            <a:ext cx="24384001" cy="13727102"/>
          </a:xfrm>
          <a:prstGeom prst="rect">
            <a:avLst/>
          </a:prstGeom>
          <a:ln w="12700">
            <a:miter lim="400000"/>
          </a:ln>
        </p:spPr>
      </p:pic>
      <p:sp>
        <p:nvSpPr>
          <p:cNvPr id="2882" name="ZoneTexte 5"/>
          <p:cNvSpPr txBox="1"/>
          <p:nvPr/>
        </p:nvSpPr>
        <p:spPr>
          <a:xfrm>
            <a:off x="1561367" y="5411449"/>
            <a:ext cx="11813177" cy="41097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lnSpc>
                <a:spcPct val="80000"/>
              </a:lnSpc>
              <a:defRPr sz="161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WEB</a:t>
            </a:r>
            <a:r>
              <a:rPr>
                <a:solidFill>
                  <a:srgbClr val="FFFFFF"/>
                </a:solidFill>
              </a:rPr>
              <a:t>3</a:t>
            </a:r>
            <a:endParaRPr>
              <a:solidFill>
                <a:srgbClr val="FFFFFF"/>
              </a:solidFill>
            </a:endParaRPr>
          </a:p>
          <a:p>
            <a:pPr defTabSz="1828800">
              <a:lnSpc>
                <a:spcPct val="80000"/>
              </a:lnSpc>
              <a:defRPr sz="98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Décentralisation. </a:t>
            </a:r>
          </a:p>
        </p:txBody>
      </p:sp>
      <p:pic>
        <p:nvPicPr>
          <p:cNvPr id="2883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2099" y="-214832"/>
            <a:ext cx="3204415" cy="3204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5" name="decentralisation .JPG" descr="decentralisation 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379" y="933635"/>
            <a:ext cx="23717242" cy="11848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3" name="CP-couv-6eme-edition-XL.png" descr="CP-couv-6eme-edition-X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1699" y="-1"/>
            <a:ext cx="18498335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" name="Donut 7"/>
          <p:cNvSpPr/>
          <p:nvPr/>
        </p:nvSpPr>
        <p:spPr>
          <a:xfrm>
            <a:off x="5942538" y="6460176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888" name="Donut 8"/>
          <p:cNvSpPr/>
          <p:nvPr/>
        </p:nvSpPr>
        <p:spPr>
          <a:xfrm rot="3479196">
            <a:off x="12445334" y="7086941"/>
            <a:ext cx="1142769" cy="1129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5" h="21463" fill="norm" stroke="1" extrusionOk="0">
                <a:moveTo>
                  <a:pt x="0" y="10607"/>
                </a:moveTo>
                <a:cubicBezTo>
                  <a:pt x="-68" y="4680"/>
                  <a:pt x="4681" y="-68"/>
                  <a:pt x="10608" y="1"/>
                </a:cubicBezTo>
                <a:cubicBezTo>
                  <a:pt x="16535" y="70"/>
                  <a:pt x="21395" y="4931"/>
                  <a:pt x="21464" y="10857"/>
                </a:cubicBezTo>
                <a:cubicBezTo>
                  <a:pt x="21532" y="16784"/>
                  <a:pt x="16783" y="21532"/>
                  <a:pt x="10856" y="21463"/>
                </a:cubicBezTo>
                <a:cubicBezTo>
                  <a:pt x="4929" y="21394"/>
                  <a:pt x="69" y="16533"/>
                  <a:pt x="0" y="10607"/>
                </a:cubicBezTo>
                <a:close/>
                <a:moveTo>
                  <a:pt x="1610" y="10625"/>
                </a:moveTo>
                <a:cubicBezTo>
                  <a:pt x="1669" y="15663"/>
                  <a:pt x="5800" y="19794"/>
                  <a:pt x="10837" y="19853"/>
                </a:cubicBezTo>
                <a:cubicBezTo>
                  <a:pt x="15875" y="19912"/>
                  <a:pt x="19912" y="15876"/>
                  <a:pt x="19854" y="10839"/>
                </a:cubicBezTo>
                <a:cubicBezTo>
                  <a:pt x="19795" y="5801"/>
                  <a:pt x="15664" y="1670"/>
                  <a:pt x="10627" y="1611"/>
                </a:cubicBezTo>
                <a:cubicBezTo>
                  <a:pt x="5589" y="1552"/>
                  <a:pt x="1552" y="5588"/>
                  <a:pt x="1610" y="10625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889" name="Donut 9"/>
          <p:cNvSpPr/>
          <p:nvPr/>
        </p:nvSpPr>
        <p:spPr>
          <a:xfrm rot="681198">
            <a:off x="12946647" y="4706738"/>
            <a:ext cx="1122739" cy="1149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42" fill="norm" stroke="1" extrusionOk="0">
                <a:moveTo>
                  <a:pt x="0" y="10718"/>
                </a:moveTo>
                <a:cubicBezTo>
                  <a:pt x="-30" y="4769"/>
                  <a:pt x="4768" y="-29"/>
                  <a:pt x="10716" y="0"/>
                </a:cubicBezTo>
                <a:cubicBezTo>
                  <a:pt x="16664" y="30"/>
                  <a:pt x="21510" y="4876"/>
                  <a:pt x="21540" y="10824"/>
                </a:cubicBezTo>
                <a:cubicBezTo>
                  <a:pt x="21570" y="16773"/>
                  <a:pt x="16772" y="21571"/>
                  <a:pt x="10824" y="21542"/>
                </a:cubicBezTo>
                <a:cubicBezTo>
                  <a:pt x="4876" y="21512"/>
                  <a:pt x="30" y="16666"/>
                  <a:pt x="0" y="10718"/>
                </a:cubicBezTo>
                <a:close/>
                <a:moveTo>
                  <a:pt x="1616" y="10726"/>
                </a:moveTo>
                <a:cubicBezTo>
                  <a:pt x="1641" y="15782"/>
                  <a:pt x="5760" y="19901"/>
                  <a:pt x="10816" y="19926"/>
                </a:cubicBezTo>
                <a:cubicBezTo>
                  <a:pt x="15872" y="19951"/>
                  <a:pt x="19950" y="15872"/>
                  <a:pt x="19924" y="10816"/>
                </a:cubicBezTo>
                <a:cubicBezTo>
                  <a:pt x="19899" y="5760"/>
                  <a:pt x="15780" y="1641"/>
                  <a:pt x="10724" y="1616"/>
                </a:cubicBezTo>
                <a:cubicBezTo>
                  <a:pt x="5668" y="1591"/>
                  <a:pt x="1590" y="5670"/>
                  <a:pt x="1616" y="10726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890" name="Donut 10"/>
          <p:cNvSpPr/>
          <p:nvPr/>
        </p:nvSpPr>
        <p:spPr>
          <a:xfrm>
            <a:off x="10214609" y="2868853"/>
            <a:ext cx="1121586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891" name="Donut 11"/>
          <p:cNvSpPr/>
          <p:nvPr/>
        </p:nvSpPr>
        <p:spPr>
          <a:xfrm>
            <a:off x="15242278" y="7713634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892" name="Donut 12"/>
          <p:cNvSpPr/>
          <p:nvPr/>
        </p:nvSpPr>
        <p:spPr>
          <a:xfrm>
            <a:off x="16370554" y="5086685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893" name="Donut 13"/>
          <p:cNvSpPr/>
          <p:nvPr/>
        </p:nvSpPr>
        <p:spPr>
          <a:xfrm>
            <a:off x="10687511" y="8241848"/>
            <a:ext cx="1121587" cy="115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894" name="Donut 14"/>
          <p:cNvSpPr/>
          <p:nvPr/>
        </p:nvSpPr>
        <p:spPr>
          <a:xfrm>
            <a:off x="12947223" y="9446569"/>
            <a:ext cx="1121587" cy="115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895" name="Donut 15"/>
          <p:cNvSpPr/>
          <p:nvPr/>
        </p:nvSpPr>
        <p:spPr>
          <a:xfrm rot="941786">
            <a:off x="15407769" y="3720991"/>
            <a:ext cx="1123762" cy="1148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0" h="21521" fill="norm" stroke="1" extrusionOk="0">
                <a:moveTo>
                  <a:pt x="0" y="10689"/>
                </a:moveTo>
                <a:cubicBezTo>
                  <a:pt x="-40" y="4747"/>
                  <a:pt x="4744" y="-39"/>
                  <a:pt x="10687" y="1"/>
                </a:cubicBezTo>
                <a:cubicBezTo>
                  <a:pt x="16629" y="40"/>
                  <a:pt x="21479" y="4890"/>
                  <a:pt x="21520" y="10833"/>
                </a:cubicBezTo>
                <a:cubicBezTo>
                  <a:pt x="21560" y="16775"/>
                  <a:pt x="16776" y="21561"/>
                  <a:pt x="10833" y="21521"/>
                </a:cubicBezTo>
                <a:cubicBezTo>
                  <a:pt x="4891" y="21482"/>
                  <a:pt x="41" y="16632"/>
                  <a:pt x="0" y="10689"/>
                </a:cubicBezTo>
                <a:close/>
                <a:moveTo>
                  <a:pt x="1615" y="10700"/>
                </a:moveTo>
                <a:cubicBezTo>
                  <a:pt x="1649" y="15751"/>
                  <a:pt x="5771" y="19874"/>
                  <a:pt x="10822" y="19907"/>
                </a:cubicBezTo>
                <a:cubicBezTo>
                  <a:pt x="15873" y="19941"/>
                  <a:pt x="19940" y="15873"/>
                  <a:pt x="19905" y="10822"/>
                </a:cubicBezTo>
                <a:cubicBezTo>
                  <a:pt x="19871" y="5771"/>
                  <a:pt x="15749" y="1648"/>
                  <a:pt x="10698" y="1615"/>
                </a:cubicBezTo>
                <a:cubicBezTo>
                  <a:pt x="5647" y="1581"/>
                  <a:pt x="1580" y="5649"/>
                  <a:pt x="1615" y="107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cxnSp>
        <p:nvCxnSpPr>
          <p:cNvPr id="2896" name="Straight Connector 27"/>
          <p:cNvCxnSpPr>
            <a:stCxn id="2888" idx="0"/>
            <a:endCxn id="2889" idx="0"/>
          </p:cNvCxnSpPr>
          <p:nvPr/>
        </p:nvCxnSpPr>
        <p:spPr>
          <a:xfrm flipV="1">
            <a:off x="13016718" y="5281645"/>
            <a:ext cx="491299" cy="2370253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897" name="Straight Connector 31"/>
          <p:cNvCxnSpPr>
            <a:stCxn id="2887" idx="0"/>
            <a:endCxn id="2890" idx="0"/>
          </p:cNvCxnSpPr>
          <p:nvPr/>
        </p:nvCxnSpPr>
        <p:spPr>
          <a:xfrm flipV="1">
            <a:off x="6503331" y="3444323"/>
            <a:ext cx="4272071" cy="3591323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898" name="Straight Connector 34"/>
          <p:cNvCxnSpPr>
            <a:stCxn id="2912" idx="0"/>
            <a:endCxn id="2911" idx="0"/>
          </p:cNvCxnSpPr>
          <p:nvPr/>
        </p:nvCxnSpPr>
        <p:spPr>
          <a:xfrm flipH="1" flipV="1">
            <a:off x="7767396" y="4414931"/>
            <a:ext cx="3008006" cy="2374834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899" name="Straight Connector 37"/>
          <p:cNvCxnSpPr>
            <a:stCxn id="2888" idx="0"/>
            <a:endCxn id="2890" idx="0"/>
          </p:cNvCxnSpPr>
          <p:nvPr/>
        </p:nvCxnSpPr>
        <p:spPr>
          <a:xfrm flipH="1" flipV="1">
            <a:off x="10775401" y="3444323"/>
            <a:ext cx="2241318" cy="4207575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00" name="Straight Connector 40"/>
          <p:cNvCxnSpPr>
            <a:stCxn id="2894" idx="0"/>
            <a:endCxn id="2893" idx="0"/>
          </p:cNvCxnSpPr>
          <p:nvPr/>
        </p:nvCxnSpPr>
        <p:spPr>
          <a:xfrm flipH="1" flipV="1">
            <a:off x="11248304" y="8817317"/>
            <a:ext cx="2259713" cy="1204722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01" name="Straight Connector 43"/>
          <p:cNvCxnSpPr>
            <a:stCxn id="2888" idx="0"/>
            <a:endCxn id="2892" idx="0"/>
          </p:cNvCxnSpPr>
          <p:nvPr/>
        </p:nvCxnSpPr>
        <p:spPr>
          <a:xfrm flipV="1">
            <a:off x="13016718" y="5662154"/>
            <a:ext cx="3914630" cy="1989744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02" name="Straight Connector 46"/>
          <p:cNvCxnSpPr>
            <a:stCxn id="2891" idx="0"/>
            <a:endCxn id="2892" idx="0"/>
          </p:cNvCxnSpPr>
          <p:nvPr/>
        </p:nvCxnSpPr>
        <p:spPr>
          <a:xfrm flipV="1">
            <a:off x="15803071" y="5662154"/>
            <a:ext cx="1128277" cy="2626950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03" name="Straight Connector 49"/>
          <p:cNvCxnSpPr>
            <a:stCxn id="2889" idx="0"/>
            <a:endCxn id="2895" idx="0"/>
          </p:cNvCxnSpPr>
          <p:nvPr/>
        </p:nvCxnSpPr>
        <p:spPr>
          <a:xfrm flipV="1">
            <a:off x="13508016" y="4295399"/>
            <a:ext cx="2461634" cy="986247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04" name="Straight Connector 52"/>
          <p:cNvCxnSpPr>
            <a:stCxn id="2895" idx="0"/>
            <a:endCxn id="2890" idx="0"/>
          </p:cNvCxnSpPr>
          <p:nvPr/>
        </p:nvCxnSpPr>
        <p:spPr>
          <a:xfrm flipH="1" flipV="1">
            <a:off x="10775401" y="3444323"/>
            <a:ext cx="5194249" cy="851077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05" name="Straight Connector 59"/>
          <p:cNvCxnSpPr>
            <a:stCxn id="2891" idx="0"/>
            <a:endCxn id="2893" idx="0"/>
          </p:cNvCxnSpPr>
          <p:nvPr/>
        </p:nvCxnSpPr>
        <p:spPr>
          <a:xfrm flipH="1">
            <a:off x="11248304" y="8289103"/>
            <a:ext cx="4554768" cy="528215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sp>
        <p:nvSpPr>
          <p:cNvPr id="2906" name="Donut 13"/>
          <p:cNvSpPr/>
          <p:nvPr/>
        </p:nvSpPr>
        <p:spPr>
          <a:xfrm>
            <a:off x="7736498" y="8925784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cxnSp>
        <p:nvCxnSpPr>
          <p:cNvPr id="2907" name="Straight Connector 34"/>
          <p:cNvCxnSpPr>
            <a:stCxn id="2911" idx="0"/>
            <a:endCxn id="2887" idx="0"/>
          </p:cNvCxnSpPr>
          <p:nvPr/>
        </p:nvCxnSpPr>
        <p:spPr>
          <a:xfrm flipH="1">
            <a:off x="6503331" y="4414931"/>
            <a:ext cx="1264066" cy="2620715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08" name="Straight Connector 34"/>
          <p:cNvCxnSpPr>
            <a:stCxn id="2906" idx="0"/>
            <a:endCxn id="2893" idx="0"/>
          </p:cNvCxnSpPr>
          <p:nvPr/>
        </p:nvCxnSpPr>
        <p:spPr>
          <a:xfrm flipV="1">
            <a:off x="8297291" y="8817317"/>
            <a:ext cx="2951014" cy="683937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09" name="Straight Connector 34"/>
          <p:cNvCxnSpPr>
            <a:stCxn id="2887" idx="0"/>
            <a:endCxn id="2893" idx="0"/>
          </p:cNvCxnSpPr>
          <p:nvPr/>
        </p:nvCxnSpPr>
        <p:spPr>
          <a:xfrm>
            <a:off x="6503331" y="7035645"/>
            <a:ext cx="4744974" cy="1781673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10" name="Straight Connector 34"/>
          <p:cNvCxnSpPr>
            <a:stCxn id="2887" idx="0"/>
            <a:endCxn id="2906" idx="0"/>
          </p:cNvCxnSpPr>
          <p:nvPr/>
        </p:nvCxnSpPr>
        <p:spPr>
          <a:xfrm>
            <a:off x="6503331" y="7035645"/>
            <a:ext cx="1793961" cy="2465609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sp>
        <p:nvSpPr>
          <p:cNvPr id="2911" name="Donut 13"/>
          <p:cNvSpPr/>
          <p:nvPr/>
        </p:nvSpPr>
        <p:spPr>
          <a:xfrm>
            <a:off x="7206603" y="3839461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12" name="Donut 13"/>
          <p:cNvSpPr/>
          <p:nvPr/>
        </p:nvSpPr>
        <p:spPr>
          <a:xfrm>
            <a:off x="10214609" y="6214294"/>
            <a:ext cx="1121586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cxnSp>
        <p:nvCxnSpPr>
          <p:cNvPr id="2913" name="Straight Connector 37"/>
          <p:cNvCxnSpPr>
            <a:stCxn id="2912" idx="0"/>
            <a:endCxn id="2890" idx="0"/>
          </p:cNvCxnSpPr>
          <p:nvPr/>
        </p:nvCxnSpPr>
        <p:spPr>
          <a:xfrm flipV="1">
            <a:off x="10775401" y="3444323"/>
            <a:ext cx="1" cy="3345442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14" name="Straight Connector 37"/>
          <p:cNvCxnSpPr>
            <a:stCxn id="2893" idx="0"/>
            <a:endCxn id="2912" idx="0"/>
          </p:cNvCxnSpPr>
          <p:nvPr/>
        </p:nvCxnSpPr>
        <p:spPr>
          <a:xfrm flipH="1" flipV="1">
            <a:off x="10775401" y="6789764"/>
            <a:ext cx="472904" cy="2027554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15" name="Straight Connector 37"/>
          <p:cNvCxnSpPr>
            <a:stCxn id="2912" idx="0"/>
            <a:endCxn id="2888" idx="0"/>
          </p:cNvCxnSpPr>
          <p:nvPr/>
        </p:nvCxnSpPr>
        <p:spPr>
          <a:xfrm>
            <a:off x="10775401" y="6789764"/>
            <a:ext cx="2241318" cy="862134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16" name="Straight Connector 37"/>
          <p:cNvCxnSpPr>
            <a:stCxn id="2888" idx="0"/>
            <a:endCxn id="2893" idx="0"/>
          </p:cNvCxnSpPr>
          <p:nvPr/>
        </p:nvCxnSpPr>
        <p:spPr>
          <a:xfrm flipH="1">
            <a:off x="11248304" y="7651897"/>
            <a:ext cx="1768415" cy="1165421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17" name="Straight Connector 37"/>
          <p:cNvCxnSpPr>
            <a:stCxn id="2891" idx="0"/>
            <a:endCxn id="2888" idx="0"/>
          </p:cNvCxnSpPr>
          <p:nvPr/>
        </p:nvCxnSpPr>
        <p:spPr>
          <a:xfrm flipH="1" flipV="1">
            <a:off x="13016718" y="7651897"/>
            <a:ext cx="2786354" cy="637207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cxnSp>
        <p:nvCxnSpPr>
          <p:cNvPr id="2918" name="Straight Connector 37"/>
          <p:cNvCxnSpPr>
            <a:stCxn id="2891" idx="0"/>
            <a:endCxn id="2889" idx="0"/>
          </p:cNvCxnSpPr>
          <p:nvPr/>
        </p:nvCxnSpPr>
        <p:spPr>
          <a:xfrm flipH="1" flipV="1">
            <a:off x="13508016" y="5281645"/>
            <a:ext cx="2295056" cy="3007459"/>
          </a:xfrm>
          <a:prstGeom prst="straightConnector1">
            <a:avLst/>
          </a:prstGeom>
          <a:ln w="101600">
            <a:solidFill>
              <a:srgbClr val="5B9BD5"/>
            </a:solidFill>
            <a:miter/>
            <a:headEnd type="oval"/>
            <a:tailEnd type="oval"/>
          </a:ln>
        </p:spPr>
      </p:cxnSp>
      <p:sp>
        <p:nvSpPr>
          <p:cNvPr id="2919" name="DeFi : decentralized finance"/>
          <p:cNvSpPr txBox="1"/>
          <p:nvPr/>
        </p:nvSpPr>
        <p:spPr>
          <a:xfrm>
            <a:off x="7321450" y="1010690"/>
            <a:ext cx="9741100" cy="160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96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r>
              <a:t>DeFi : decentralized finance</a:t>
            </a:r>
          </a:p>
        </p:txBody>
      </p:sp>
      <p:sp>
        <p:nvSpPr>
          <p:cNvPr id="2920" name="DAO: decentralized autonomous organization"/>
          <p:cNvSpPr txBox="1"/>
          <p:nvPr/>
        </p:nvSpPr>
        <p:spPr>
          <a:xfrm>
            <a:off x="4642262" y="10819556"/>
            <a:ext cx="15801976" cy="160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96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r>
              <a:t>DAO: decentralized autonomous organization</a:t>
            </a:r>
          </a:p>
        </p:txBody>
      </p:sp>
      <p:sp>
        <p:nvSpPr>
          <p:cNvPr id="2921" name="Donut 14"/>
          <p:cNvSpPr/>
          <p:nvPr/>
        </p:nvSpPr>
        <p:spPr>
          <a:xfrm>
            <a:off x="8078573" y="6139753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5" name="NFT"/>
          <p:cNvSpPr/>
          <p:nvPr/>
        </p:nvSpPr>
        <p:spPr>
          <a:xfrm>
            <a:off x="459316" y="408847"/>
            <a:ext cx="5605629" cy="3099799"/>
          </a:xfrm>
          <a:prstGeom prst="roundRect">
            <a:avLst>
              <a:gd name="adj" fmla="val 13997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700">
              <a:lnSpc>
                <a:spcPct val="70000"/>
              </a:lnSpc>
              <a:defRPr cap="all" spc="-2197" sz="169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NFT</a:t>
            </a:r>
          </a:p>
        </p:txBody>
      </p:sp>
      <p:sp>
        <p:nvSpPr>
          <p:cNvPr id="2926" name="Block CHAIN"/>
          <p:cNvSpPr/>
          <p:nvPr/>
        </p:nvSpPr>
        <p:spPr>
          <a:xfrm>
            <a:off x="472016" y="8349586"/>
            <a:ext cx="5605629" cy="2759589"/>
          </a:xfrm>
          <a:prstGeom prst="roundRect">
            <a:avLst>
              <a:gd name="adj" fmla="val 15723"/>
            </a:avLst>
          </a:prstGeom>
          <a:blipFill>
            <a:blip r:embed="rId4"/>
            <a:stretch>
              <a:fillRect/>
            </a:stretch>
          </a:blipFill>
          <a:ln w="25400">
            <a:solidFill>
              <a:srgbClr val="970E5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pc="-901" sz="82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Block</a:t>
            </a:r>
            <a:br/>
            <a:r>
              <a:t>CHAIN</a:t>
            </a:r>
          </a:p>
        </p:txBody>
      </p:sp>
      <p:sp>
        <p:nvSpPr>
          <p:cNvPr id="2927" name="e-sport gameFI play to earn"/>
          <p:cNvSpPr/>
          <p:nvPr/>
        </p:nvSpPr>
        <p:spPr>
          <a:xfrm>
            <a:off x="459316" y="5854700"/>
            <a:ext cx="3345012" cy="1940570"/>
          </a:xfrm>
          <a:prstGeom prst="roundRect">
            <a:avLst>
              <a:gd name="adj" fmla="val 13013"/>
            </a:avLst>
          </a:prstGeom>
          <a:solidFill>
            <a:srgbClr val="88FA4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spc="-156" sz="3900">
                <a:solidFill>
                  <a:srgbClr val="0171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e-sport</a:t>
            </a:r>
            <a:br/>
            <a:r>
              <a:t>gameFI</a:t>
            </a:r>
            <a:br/>
            <a:r>
              <a:t>play to earn</a:t>
            </a:r>
          </a:p>
        </p:txBody>
      </p:sp>
      <p:sp>
        <p:nvSpPr>
          <p:cNvPr id="2928" name="privacy"/>
          <p:cNvSpPr/>
          <p:nvPr/>
        </p:nvSpPr>
        <p:spPr>
          <a:xfrm>
            <a:off x="6515397" y="413609"/>
            <a:ext cx="3443636" cy="1425450"/>
          </a:xfrm>
          <a:prstGeom prst="roundRect">
            <a:avLst>
              <a:gd name="adj" fmla="val 31804"/>
            </a:avLst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sz="4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privacy</a:t>
            </a:r>
          </a:p>
        </p:txBody>
      </p:sp>
      <p:sp>
        <p:nvSpPr>
          <p:cNvPr id="2929" name="DIGITAL ID"/>
          <p:cNvSpPr/>
          <p:nvPr/>
        </p:nvSpPr>
        <p:spPr>
          <a:xfrm>
            <a:off x="10414248" y="413609"/>
            <a:ext cx="2265909" cy="2895601"/>
          </a:xfrm>
          <a:prstGeom prst="roundRect">
            <a:avLst>
              <a:gd name="adj" fmla="val 20007"/>
            </a:avLst>
          </a:prstGeom>
          <a:blipFill>
            <a:blip r:embed="rId6"/>
            <a:stretch>
              <a:fillRect/>
            </a:stretch>
          </a:blip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cap="all" sz="4100">
                <a:solidFill>
                  <a:srgbClr val="FFD28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DIGITAL</a:t>
            </a:r>
            <a:br/>
            <a:r>
              <a:t>ID</a:t>
            </a:r>
          </a:p>
        </p:txBody>
      </p:sp>
      <p:sp>
        <p:nvSpPr>
          <p:cNvPr id="2930" name="WEB3"/>
          <p:cNvSpPr/>
          <p:nvPr/>
        </p:nvSpPr>
        <p:spPr>
          <a:xfrm>
            <a:off x="6515397" y="3805899"/>
            <a:ext cx="9482329" cy="6304483"/>
          </a:xfrm>
          <a:prstGeom prst="roundRect">
            <a:avLst>
              <a:gd name="adj" fmla="val 7704"/>
            </a:avLst>
          </a:prstGeom>
          <a:solidFill>
            <a:srgbClr val="531B9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all" spc="-2559" sz="25600">
                <a:solidFill>
                  <a:srgbClr val="FF42A1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WEB3</a:t>
            </a:r>
          </a:p>
        </p:txBody>
      </p:sp>
      <p:sp>
        <p:nvSpPr>
          <p:cNvPr id="2931" name="Smart Contract"/>
          <p:cNvSpPr/>
          <p:nvPr/>
        </p:nvSpPr>
        <p:spPr>
          <a:xfrm>
            <a:off x="18721496" y="3809307"/>
            <a:ext cx="5383444" cy="1870870"/>
          </a:xfrm>
          <a:prstGeom prst="roundRect">
            <a:avLst>
              <a:gd name="adj" fmla="val 24232"/>
            </a:avLst>
          </a:prstGeom>
          <a:blipFill>
            <a:blip r:embed="rId7"/>
          </a:blipFill>
          <a:ln w="25400">
            <a:solidFill>
              <a:srgbClr val="88FA4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80000"/>
              </a:lnSpc>
              <a:defRPr sz="5200">
                <a:solidFill>
                  <a:srgbClr val="61D836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Smart</a:t>
            </a:r>
            <a:br/>
            <a:r>
              <a:t>Contract</a:t>
            </a:r>
          </a:p>
        </p:txBody>
      </p:sp>
      <p:sp>
        <p:nvSpPr>
          <p:cNvPr id="2932" name="DAO"/>
          <p:cNvSpPr/>
          <p:nvPr/>
        </p:nvSpPr>
        <p:spPr>
          <a:xfrm>
            <a:off x="18713558" y="6110191"/>
            <a:ext cx="5399320" cy="2033093"/>
          </a:xfrm>
          <a:prstGeom prst="roundRect">
            <a:avLst>
              <a:gd name="adj" fmla="val 22298"/>
            </a:avLst>
          </a:prstGeom>
          <a:blipFill>
            <a:blip r:embed="rId8"/>
            <a:stretch>
              <a:fillRect/>
            </a:stretch>
          </a:blip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90000"/>
              </a:lnSpc>
              <a:defRPr cap="all" spc="-636" sz="91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DAO</a:t>
            </a:r>
          </a:p>
        </p:txBody>
      </p:sp>
      <p:sp>
        <p:nvSpPr>
          <p:cNvPr id="2933" name="NEXT 40"/>
          <p:cNvSpPr/>
          <p:nvPr/>
        </p:nvSpPr>
        <p:spPr>
          <a:xfrm>
            <a:off x="18708796" y="8673436"/>
            <a:ext cx="5408844" cy="4811498"/>
          </a:xfrm>
          <a:prstGeom prst="roundRect">
            <a:avLst>
              <a:gd name="adj" fmla="val 6854"/>
            </a:avLst>
          </a:prstGeom>
          <a:blipFill>
            <a:blip r:embed="rId9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60000"/>
              </a:lnSpc>
              <a:defRPr cap="all" spc="-1071" sz="13400">
                <a:solidFill>
                  <a:srgbClr val="5E5E5E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NEXT</a:t>
            </a:r>
            <a:br/>
            <a:r>
              <a:t>40</a:t>
            </a:r>
          </a:p>
        </p:txBody>
      </p:sp>
      <p:sp>
        <p:nvSpPr>
          <p:cNvPr id="2934" name="liquid"/>
          <p:cNvSpPr/>
          <p:nvPr/>
        </p:nvSpPr>
        <p:spPr>
          <a:xfrm>
            <a:off x="19779101" y="408847"/>
            <a:ext cx="4338539" cy="2895601"/>
          </a:xfrm>
          <a:prstGeom prst="roundRect">
            <a:avLst>
              <a:gd name="adj" fmla="val 15656"/>
            </a:avLst>
          </a:prstGeom>
          <a:blipFill>
            <a:blip r:embed="rId10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sz="5800">
                <a:solidFill>
                  <a:srgbClr val="970E53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liquid</a:t>
            </a:r>
          </a:p>
        </p:txBody>
      </p:sp>
      <p:sp>
        <p:nvSpPr>
          <p:cNvPr id="2935" name="Token"/>
          <p:cNvSpPr/>
          <p:nvPr/>
        </p:nvSpPr>
        <p:spPr>
          <a:xfrm>
            <a:off x="6534447" y="10680896"/>
            <a:ext cx="6683707" cy="2784988"/>
          </a:xfrm>
          <a:prstGeom prst="roundRect">
            <a:avLst>
              <a:gd name="adj" fmla="val 14687"/>
            </a:avLst>
          </a:prstGeom>
          <a:blipFill>
            <a:blip r:embed="rId11"/>
            <a:stretch>
              <a:fillRect/>
            </a:stretch>
          </a:blipFill>
          <a:ln w="38100">
            <a:solidFill>
              <a:srgbClr val="73FDE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small" spc="560" sz="11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18900000">
                    <a:srgbClr val="000000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Token</a:t>
            </a:r>
          </a:p>
        </p:txBody>
      </p:sp>
      <p:sp>
        <p:nvSpPr>
          <p:cNvPr id="2936" name="METAVERS"/>
          <p:cNvSpPr/>
          <p:nvPr/>
        </p:nvSpPr>
        <p:spPr>
          <a:xfrm>
            <a:off x="13708195" y="10699946"/>
            <a:ext cx="4338540" cy="2784988"/>
          </a:xfrm>
          <a:prstGeom prst="roundRect">
            <a:avLst>
              <a:gd name="adj" fmla="val 14687"/>
            </a:avLst>
          </a:prstGeom>
          <a:blipFill>
            <a:blip r:embed="rId12"/>
            <a:stretch>
              <a:fillRect/>
            </a:stretch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all" sz="4500"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METAVERS</a:t>
            </a:r>
          </a:p>
        </p:txBody>
      </p:sp>
      <p:sp>
        <p:nvSpPr>
          <p:cNvPr id="2937" name="Crypto Currency…"/>
          <p:cNvSpPr/>
          <p:nvPr/>
        </p:nvSpPr>
        <p:spPr>
          <a:xfrm>
            <a:off x="13279834" y="408847"/>
            <a:ext cx="3345012" cy="2895601"/>
          </a:xfrm>
          <a:prstGeom prst="roundRect">
            <a:avLst>
              <a:gd name="adj" fmla="val 15656"/>
            </a:avLst>
          </a:prstGeom>
          <a:blipFill>
            <a:blip r:embed="rId1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60000"/>
              </a:lnSpc>
              <a:defRPr sz="5200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12700" dist="63500" dir="3660000">
                    <a:srgbClr val="FFFFFF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Crypto</a:t>
            </a:r>
            <a:br/>
            <a:r>
              <a:t>Currency</a:t>
            </a:r>
          </a:p>
          <a:p>
            <a:pPr algn="ctr" defTabSz="825500">
              <a:lnSpc>
                <a:spcPct val="60000"/>
              </a:lnSpc>
              <a:defRPr sz="5200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12700" dist="63500" dir="3660000">
                    <a:srgbClr val="FFFFFF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BTC ETH</a:t>
            </a:r>
            <a:br/>
            <a:r>
              <a:t>MNBC</a:t>
            </a:r>
          </a:p>
        </p:txBody>
      </p:sp>
      <p:pic>
        <p:nvPicPr>
          <p:cNvPr id="2938" name="web3-logo-03377DB11E-seeklogo.com.png" descr="web3-logo-03377DB11E-seeklogo.com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934541" y="9186921"/>
            <a:ext cx="1765730" cy="788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9" name="Screenshot 2022-11-17 at 13.23.46.png" descr="Screenshot 2022-11-17 at 13.23.4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621318" y="9116861"/>
            <a:ext cx="907655" cy="928813"/>
          </a:xfrm>
          <a:prstGeom prst="rect">
            <a:avLst/>
          </a:prstGeom>
          <a:ln w="12700">
            <a:miter lim="400000"/>
          </a:ln>
        </p:spPr>
      </p:pic>
      <p:sp>
        <p:nvSpPr>
          <p:cNvPr id="2940" name="ICO"/>
          <p:cNvSpPr/>
          <p:nvPr/>
        </p:nvSpPr>
        <p:spPr>
          <a:xfrm>
            <a:off x="472016" y="11435967"/>
            <a:ext cx="2564056" cy="2017217"/>
          </a:xfrm>
          <a:prstGeom prst="roundRect">
            <a:avLst>
              <a:gd name="adj" fmla="val 21509"/>
            </a:avLst>
          </a:prstGeom>
          <a:gradFill>
            <a:gsLst>
              <a:gs pos="0">
                <a:srgbClr val="56C1FF"/>
              </a:gs>
              <a:gs pos="100000">
                <a:srgbClr val="0076BA"/>
              </a:gs>
            </a:gsLst>
            <a:lin ang="20334164"/>
          </a:gradFill>
          <a:ln w="25400">
            <a:solidFill>
              <a:srgbClr val="970E5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all" spc="-748" sz="6800"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ICO</a:t>
            </a:r>
          </a:p>
        </p:txBody>
      </p:sp>
      <p:sp>
        <p:nvSpPr>
          <p:cNvPr id="2941" name="EVM"/>
          <p:cNvSpPr/>
          <p:nvPr/>
        </p:nvSpPr>
        <p:spPr>
          <a:xfrm>
            <a:off x="3467651" y="11435967"/>
            <a:ext cx="2564055" cy="2017217"/>
          </a:xfrm>
          <a:prstGeom prst="roundRect">
            <a:avLst>
              <a:gd name="adj" fmla="val 21509"/>
            </a:avLst>
          </a:prstGeom>
          <a:gradFill>
            <a:gsLst>
              <a:gs pos="0">
                <a:srgbClr val="FF95CB"/>
              </a:gs>
              <a:gs pos="100000">
                <a:srgbClr val="970E53"/>
              </a:gs>
            </a:gsLst>
            <a:lin ang="10519845"/>
          </a:gradFill>
          <a:ln w="25400">
            <a:solidFill>
              <a:srgbClr val="970E5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all" spc="-264" sz="66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EVM</a:t>
            </a:r>
          </a:p>
        </p:txBody>
      </p:sp>
      <p:sp>
        <p:nvSpPr>
          <p:cNvPr id="2942" name="MICA"/>
          <p:cNvSpPr/>
          <p:nvPr/>
        </p:nvSpPr>
        <p:spPr>
          <a:xfrm>
            <a:off x="1829799" y="3822700"/>
            <a:ext cx="4236962" cy="1717946"/>
          </a:xfrm>
          <a:prstGeom prst="roundRect">
            <a:avLst>
              <a:gd name="adj" fmla="val 25256"/>
            </a:avLst>
          </a:prstGeom>
          <a:blipFill>
            <a:blip r:embed="rId16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2700">
              <a:lnSpc>
                <a:spcPct val="70000"/>
              </a:lnSpc>
              <a:defRPr cap="all" spc="989" sz="900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MICA</a:t>
            </a:r>
          </a:p>
        </p:txBody>
      </p:sp>
      <p:sp>
        <p:nvSpPr>
          <p:cNvPr id="2943" name="SHA / hash"/>
          <p:cNvSpPr/>
          <p:nvPr/>
        </p:nvSpPr>
        <p:spPr>
          <a:xfrm>
            <a:off x="6515397" y="2218399"/>
            <a:ext cx="3443636" cy="1318496"/>
          </a:xfrm>
          <a:prstGeom prst="roundRect">
            <a:avLst>
              <a:gd name="adj" fmla="val 34384"/>
            </a:avLst>
          </a:prstGeom>
          <a:gradFill>
            <a:gsLst>
              <a:gs pos="0">
                <a:srgbClr val="FF644E"/>
              </a:gs>
              <a:gs pos="100000">
                <a:srgbClr val="B51700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sz="3800">
                <a:ln w="12700" cap="flat">
                  <a:solidFill>
                    <a:srgbClr val="FFFFFF"/>
                  </a:solidFill>
                  <a:prstDash val="solid"/>
                  <a:miter lim="400000"/>
                </a:ln>
                <a:solidFill>
                  <a:srgbClr val="B51700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SHA / hash</a:t>
            </a:r>
          </a:p>
        </p:txBody>
      </p:sp>
      <p:sp>
        <p:nvSpPr>
          <p:cNvPr id="2944" name="DeFi Deso"/>
          <p:cNvSpPr/>
          <p:nvPr/>
        </p:nvSpPr>
        <p:spPr>
          <a:xfrm>
            <a:off x="16985101" y="408847"/>
            <a:ext cx="2433745" cy="2895601"/>
          </a:xfrm>
          <a:prstGeom prst="roundRect">
            <a:avLst>
              <a:gd name="adj" fmla="val 18628"/>
            </a:avLst>
          </a:prstGeom>
          <a:solidFill>
            <a:srgbClr val="92929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60000"/>
              </a:lnSpc>
              <a:defRPr sz="5200"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12700" dist="63500" dir="3660000">
                    <a:srgbClr val="FFFFFF"/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DeFi</a:t>
            </a:r>
            <a:br/>
            <a:r>
              <a:t>Deso</a:t>
            </a:r>
          </a:p>
        </p:txBody>
      </p:sp>
      <p:sp>
        <p:nvSpPr>
          <p:cNvPr id="2945" name="…"/>
          <p:cNvSpPr/>
          <p:nvPr/>
        </p:nvSpPr>
        <p:spPr>
          <a:xfrm>
            <a:off x="16295796" y="3805899"/>
            <a:ext cx="2114930" cy="6304483"/>
          </a:xfrm>
          <a:prstGeom prst="roundRect">
            <a:avLst>
              <a:gd name="adj" fmla="val 22964"/>
            </a:avLst>
          </a:prstGeom>
          <a:solidFill>
            <a:srgbClr val="FFF05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80000"/>
              </a:lnSpc>
              <a:defRPr cap="all" spc="-899" sz="9000">
                <a:solidFill>
                  <a:srgbClr val="FF42A1"/>
                </a:solidFill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6161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blockchain.jpg" descr="blockchai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13960" y="73121"/>
            <a:ext cx="20420510" cy="13569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1" name="holacracy.jpg" descr="holacrac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55637" y="-666253"/>
            <a:ext cx="7474176" cy="237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2" name="71xsnMiUThL.jpeg" descr="71xsnMiUThL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529750" y="10929473"/>
            <a:ext cx="1849332" cy="2771356"/>
          </a:xfrm>
          <a:prstGeom prst="rect">
            <a:avLst/>
          </a:prstGeom>
          <a:ln w="12700">
            <a:miter lim="400000"/>
          </a:ln>
        </p:spPr>
      </p:pic>
      <p:sp>
        <p:nvSpPr>
          <p:cNvPr id="2953" name="Donut 14"/>
          <p:cNvSpPr/>
          <p:nvPr/>
        </p:nvSpPr>
        <p:spPr>
          <a:xfrm>
            <a:off x="3299358" y="6720906"/>
            <a:ext cx="1121587" cy="115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E2001A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54" name="Donut 14"/>
          <p:cNvSpPr/>
          <p:nvPr/>
        </p:nvSpPr>
        <p:spPr>
          <a:xfrm>
            <a:off x="4696358" y="6720906"/>
            <a:ext cx="1121587" cy="115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E2001A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55" name="Donut 14"/>
          <p:cNvSpPr/>
          <p:nvPr/>
        </p:nvSpPr>
        <p:spPr>
          <a:xfrm>
            <a:off x="6093358" y="6720906"/>
            <a:ext cx="1121587" cy="115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E2001A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56" name="Donut 14"/>
          <p:cNvSpPr/>
          <p:nvPr/>
        </p:nvSpPr>
        <p:spPr>
          <a:xfrm>
            <a:off x="7490358" y="6720906"/>
            <a:ext cx="1121587" cy="115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E2001A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57" name="Donut 14"/>
          <p:cNvSpPr/>
          <p:nvPr/>
        </p:nvSpPr>
        <p:spPr>
          <a:xfrm>
            <a:off x="3985158" y="5108005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58" name="Donut 14"/>
          <p:cNvSpPr/>
          <p:nvPr/>
        </p:nvSpPr>
        <p:spPr>
          <a:xfrm>
            <a:off x="5382158" y="5108005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59" name="Donut 14"/>
          <p:cNvSpPr/>
          <p:nvPr/>
        </p:nvSpPr>
        <p:spPr>
          <a:xfrm>
            <a:off x="6779158" y="5108005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60" name="Donut 14"/>
          <p:cNvSpPr/>
          <p:nvPr/>
        </p:nvSpPr>
        <p:spPr>
          <a:xfrm>
            <a:off x="4632858" y="3584005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008F00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61" name="Donut 14"/>
          <p:cNvSpPr/>
          <p:nvPr/>
        </p:nvSpPr>
        <p:spPr>
          <a:xfrm>
            <a:off x="6029858" y="3584005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008F00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62" name="Donut 14"/>
          <p:cNvSpPr/>
          <p:nvPr/>
        </p:nvSpPr>
        <p:spPr>
          <a:xfrm>
            <a:off x="5382158" y="2042381"/>
            <a:ext cx="1121587" cy="115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3535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63" name="Donut 14"/>
          <p:cNvSpPr/>
          <p:nvPr/>
        </p:nvSpPr>
        <p:spPr>
          <a:xfrm>
            <a:off x="14149781" y="4215482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E2001A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64" name="Donut 14"/>
          <p:cNvSpPr/>
          <p:nvPr/>
        </p:nvSpPr>
        <p:spPr>
          <a:xfrm>
            <a:off x="19455055" y="4215482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65" name="Donut 14"/>
          <p:cNvSpPr/>
          <p:nvPr/>
        </p:nvSpPr>
        <p:spPr>
          <a:xfrm>
            <a:off x="16825233" y="6860685"/>
            <a:ext cx="1121587" cy="115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008F00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66" name="Donut 14"/>
          <p:cNvSpPr/>
          <p:nvPr/>
        </p:nvSpPr>
        <p:spPr>
          <a:xfrm>
            <a:off x="16825233" y="1543402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E2001A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67" name="Donut 14"/>
          <p:cNvSpPr/>
          <p:nvPr/>
        </p:nvSpPr>
        <p:spPr>
          <a:xfrm>
            <a:off x="14912844" y="2344287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B9BD5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68" name="Donut 14"/>
          <p:cNvSpPr/>
          <p:nvPr/>
        </p:nvSpPr>
        <p:spPr>
          <a:xfrm>
            <a:off x="14862506" y="6142188"/>
            <a:ext cx="1121587" cy="1150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E2001A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69" name="Donut 14"/>
          <p:cNvSpPr/>
          <p:nvPr/>
        </p:nvSpPr>
        <p:spPr>
          <a:xfrm>
            <a:off x="18695874" y="5949979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53535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70" name="Donut 14"/>
          <p:cNvSpPr/>
          <p:nvPr/>
        </p:nvSpPr>
        <p:spPr>
          <a:xfrm>
            <a:off x="18759374" y="2404785"/>
            <a:ext cx="1121587" cy="1150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20" y="10800"/>
                </a:moveTo>
                <a:cubicBezTo>
                  <a:pt x="1620" y="15870"/>
                  <a:pt x="5730" y="19980"/>
                  <a:pt x="10800" y="19980"/>
                </a:cubicBezTo>
                <a:cubicBezTo>
                  <a:pt x="15870" y="19980"/>
                  <a:pt x="19980" y="15870"/>
                  <a:pt x="19980" y="10800"/>
                </a:cubicBezTo>
                <a:cubicBezTo>
                  <a:pt x="19980" y="5730"/>
                  <a:pt x="15870" y="1620"/>
                  <a:pt x="10800" y="1620"/>
                </a:cubicBezTo>
                <a:cubicBezTo>
                  <a:pt x="5730" y="1620"/>
                  <a:pt x="1620" y="5730"/>
                  <a:pt x="1620" y="10800"/>
                </a:cubicBezTo>
                <a:close/>
              </a:path>
            </a:pathLst>
          </a:custGeom>
          <a:solidFill>
            <a:srgbClr val="008F00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 sz="2400">
                <a:latin typeface="Avenir Book"/>
                <a:ea typeface="Avenir Book"/>
                <a:cs typeface="Avenir Book"/>
                <a:sym typeface="Avenir Book"/>
              </a:defRPr>
            </a:pPr>
          </a:p>
        </p:txBody>
      </p:sp>
      <p:sp>
        <p:nvSpPr>
          <p:cNvPr id="2971" name="Top-Down"/>
          <p:cNvSpPr txBox="1"/>
          <p:nvPr/>
        </p:nvSpPr>
        <p:spPr>
          <a:xfrm>
            <a:off x="4134262" y="8279556"/>
            <a:ext cx="3463529" cy="160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96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r>
              <a:t>Top-Down</a:t>
            </a:r>
          </a:p>
        </p:txBody>
      </p:sp>
      <p:sp>
        <p:nvSpPr>
          <p:cNvPr id="2972" name="Holacracy"/>
          <p:cNvSpPr txBox="1"/>
          <p:nvPr/>
        </p:nvSpPr>
        <p:spPr>
          <a:xfrm>
            <a:off x="15564262" y="8279556"/>
            <a:ext cx="3449242" cy="1600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96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r>
              <a:t>Holacracy</a:t>
            </a:r>
          </a:p>
        </p:txBody>
      </p:sp>
      <p:sp>
        <p:nvSpPr>
          <p:cNvPr id="2973" name="old / XXe century / hierarchy / pyramid / slow…"/>
          <p:cNvSpPr txBox="1"/>
          <p:nvPr/>
        </p:nvSpPr>
        <p:spPr>
          <a:xfrm>
            <a:off x="1149686" y="10020334"/>
            <a:ext cx="9001201" cy="1397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825500">
              <a:lnSpc>
                <a:spcPct val="70000"/>
              </a:lnSpc>
              <a:defRPr sz="5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old / XXe century / hierarchy / pyramid / slow</a:t>
            </a:r>
          </a:p>
          <a:p>
            <a:pPr defTabSz="825500">
              <a:lnSpc>
                <a:spcPct val="70000"/>
              </a:lnSpc>
              <a:defRPr sz="5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silo / secure / indirect / </a:t>
            </a:r>
          </a:p>
        </p:txBody>
      </p:sp>
      <p:sp>
        <p:nvSpPr>
          <p:cNvPr id="2974" name="new / Zappos / fast / risky / direct / Robertson"/>
          <p:cNvSpPr txBox="1"/>
          <p:nvPr/>
        </p:nvSpPr>
        <p:spPr>
          <a:xfrm>
            <a:off x="12833687" y="10020334"/>
            <a:ext cx="9238705" cy="863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defTabSz="825500">
              <a:lnSpc>
                <a:spcPct val="70000"/>
              </a:lnSpc>
              <a:defRPr sz="5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r>
              <a:t>new / Zappos / fast / risky / direct / Robertson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6" name="persona.png" descr="person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0355" y="13806261"/>
            <a:ext cx="4754337" cy="4754336"/>
          </a:xfrm>
          <a:prstGeom prst="rect">
            <a:avLst/>
          </a:prstGeom>
          <a:ln w="12700">
            <a:miter lim="400000"/>
          </a:ln>
        </p:spPr>
      </p:pic>
      <p:sp>
        <p:nvSpPr>
          <p:cNvPr id="2977" name="A"/>
          <p:cNvSpPr txBox="1"/>
          <p:nvPr/>
        </p:nvSpPr>
        <p:spPr>
          <a:xfrm>
            <a:off x="2903204" y="-265844"/>
            <a:ext cx="3289400" cy="6756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1828800">
              <a:defRPr sz="400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2978" name="B"/>
          <p:cNvSpPr txBox="1"/>
          <p:nvPr/>
        </p:nvSpPr>
        <p:spPr>
          <a:xfrm>
            <a:off x="10276839" y="-265844"/>
            <a:ext cx="2924771" cy="6756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1828800">
              <a:defRPr sz="400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2979" name="C"/>
          <p:cNvSpPr txBox="1"/>
          <p:nvPr/>
        </p:nvSpPr>
        <p:spPr>
          <a:xfrm>
            <a:off x="17478578" y="-326940"/>
            <a:ext cx="3157935" cy="6756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1828800">
              <a:defRPr sz="400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C</a:t>
            </a:r>
          </a:p>
        </p:txBody>
      </p:sp>
      <p:pic>
        <p:nvPicPr>
          <p:cNvPr id="2980" name="binary (1).png" descr="binary (1).png"/>
          <p:cNvPicPr>
            <a:picLocks noChangeAspect="1"/>
          </p:cNvPicPr>
          <p:nvPr/>
        </p:nvPicPr>
        <p:blipFill>
          <a:blip r:embed="rId3">
            <a:alphaModFix amt="66816"/>
            <a:extLst/>
          </a:blip>
          <a:stretch>
            <a:fillRect/>
          </a:stretch>
        </p:blipFill>
        <p:spPr>
          <a:xfrm>
            <a:off x="17767189" y="6632479"/>
            <a:ext cx="2805291" cy="28052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7" name="Group"/>
          <p:cNvGrpSpPr/>
          <p:nvPr/>
        </p:nvGrpSpPr>
        <p:grpSpPr>
          <a:xfrm>
            <a:off x="17157715" y="13676906"/>
            <a:ext cx="3208849" cy="3207527"/>
            <a:chOff x="0" y="0"/>
            <a:chExt cx="3208848" cy="3207526"/>
          </a:xfrm>
        </p:grpSpPr>
        <p:pic>
          <p:nvPicPr>
            <p:cNvPr id="2981" name="roadmap.png" descr="roadmap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322" y="0"/>
              <a:ext cx="3207527" cy="32075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2" name="Screenshot 2021-05-16 at 13.56.44.png" descr="Screenshot 2021-05-16 at 13.56.4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1755" y="2204015"/>
              <a:ext cx="969952" cy="969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3" name="Screenshot 2021-05-16 at 13.56.44.png" descr="Screenshot 2021-05-16 at 13.56.4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544962" y="86733"/>
              <a:ext cx="969952" cy="969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4" name="Screenshot 2021-05-16 at 13.56.44.png" descr="Screenshot 2021-05-16 at 13.56.4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60517" y="1118787"/>
              <a:ext cx="969952" cy="9699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5" name="Screenshot 2021-05-16 at 13.56.44.png" descr="Screenshot 2021-05-16 at 13.56.4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70446" y="2392357"/>
              <a:ext cx="608483" cy="608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86" name="Screenshot 2021-05-16 at 13.56.44.png" descr="Screenshot 2021-05-16 at 13.56.44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259859"/>
              <a:ext cx="608483" cy="608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18" name="Group"/>
          <p:cNvGrpSpPr/>
          <p:nvPr/>
        </p:nvGrpSpPr>
        <p:grpSpPr>
          <a:xfrm>
            <a:off x="1931130" y="6378011"/>
            <a:ext cx="5233549" cy="5505407"/>
            <a:chOff x="0" y="0"/>
            <a:chExt cx="5233548" cy="5505406"/>
          </a:xfrm>
        </p:grpSpPr>
        <p:sp>
          <p:nvSpPr>
            <p:cNvPr id="2988" name="Donut 7"/>
            <p:cNvSpPr/>
            <p:nvPr/>
          </p:nvSpPr>
          <p:spPr>
            <a:xfrm rot="10800000">
              <a:off x="3787661" y="2488467"/>
              <a:ext cx="495235" cy="49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20" y="10800"/>
                  </a:moveTo>
                  <a:cubicBezTo>
                    <a:pt x="1620" y="15870"/>
                    <a:pt x="5730" y="19980"/>
                    <a:pt x="10800" y="19980"/>
                  </a:cubicBezTo>
                  <a:cubicBezTo>
                    <a:pt x="15870" y="19980"/>
                    <a:pt x="19980" y="15870"/>
                    <a:pt x="19980" y="10800"/>
                  </a:cubicBezTo>
                  <a:cubicBezTo>
                    <a:pt x="19980" y="5730"/>
                    <a:pt x="15870" y="1620"/>
                    <a:pt x="10800" y="1620"/>
                  </a:cubicBezTo>
                  <a:cubicBezTo>
                    <a:pt x="5730" y="1620"/>
                    <a:pt x="1620" y="5730"/>
                    <a:pt x="1620" y="10800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989" name="Donut 8"/>
            <p:cNvSpPr/>
            <p:nvPr/>
          </p:nvSpPr>
          <p:spPr>
            <a:xfrm rot="14279196">
              <a:off x="2154297" y="2422540"/>
              <a:ext cx="497182" cy="49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571" fill="norm" stroke="1" extrusionOk="0">
                  <a:moveTo>
                    <a:pt x="0" y="10759"/>
                  </a:moveTo>
                  <a:cubicBezTo>
                    <a:pt x="-15" y="4802"/>
                    <a:pt x="4802" y="-15"/>
                    <a:pt x="10759" y="0"/>
                  </a:cubicBezTo>
                  <a:cubicBezTo>
                    <a:pt x="16715" y="14"/>
                    <a:pt x="21556" y="4855"/>
                    <a:pt x="21570" y="10811"/>
                  </a:cubicBezTo>
                  <a:cubicBezTo>
                    <a:pt x="21585" y="16768"/>
                    <a:pt x="16768" y="21585"/>
                    <a:pt x="10811" y="21570"/>
                  </a:cubicBezTo>
                  <a:cubicBezTo>
                    <a:pt x="4855" y="21556"/>
                    <a:pt x="14" y="16715"/>
                    <a:pt x="0" y="10759"/>
                  </a:cubicBezTo>
                  <a:close/>
                  <a:moveTo>
                    <a:pt x="1618" y="10763"/>
                  </a:moveTo>
                  <a:cubicBezTo>
                    <a:pt x="1630" y="15826"/>
                    <a:pt x="5744" y="19940"/>
                    <a:pt x="10807" y="19952"/>
                  </a:cubicBezTo>
                  <a:cubicBezTo>
                    <a:pt x="15870" y="19965"/>
                    <a:pt x="19965" y="15870"/>
                    <a:pt x="19952" y="10807"/>
                  </a:cubicBezTo>
                  <a:cubicBezTo>
                    <a:pt x="19940" y="5744"/>
                    <a:pt x="15826" y="1630"/>
                    <a:pt x="10763" y="1618"/>
                  </a:cubicBezTo>
                  <a:cubicBezTo>
                    <a:pt x="5700" y="1605"/>
                    <a:pt x="1605" y="5700"/>
                    <a:pt x="1618" y="10763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990" name="Donut 9"/>
            <p:cNvSpPr/>
            <p:nvPr/>
          </p:nvSpPr>
          <p:spPr>
            <a:xfrm rot="11481198">
              <a:off x="1042689" y="2421621"/>
              <a:ext cx="495341" cy="497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588" fill="norm" stroke="1" extrusionOk="0">
                  <a:moveTo>
                    <a:pt x="0" y="10783"/>
                  </a:moveTo>
                  <a:cubicBezTo>
                    <a:pt x="-6" y="4821"/>
                    <a:pt x="4821" y="-6"/>
                    <a:pt x="10783" y="0"/>
                  </a:cubicBezTo>
                  <a:cubicBezTo>
                    <a:pt x="16744" y="6"/>
                    <a:pt x="21581" y="4844"/>
                    <a:pt x="21588" y="10805"/>
                  </a:cubicBezTo>
                  <a:cubicBezTo>
                    <a:pt x="21594" y="16767"/>
                    <a:pt x="16767" y="21594"/>
                    <a:pt x="10805" y="21588"/>
                  </a:cubicBezTo>
                  <a:cubicBezTo>
                    <a:pt x="4844" y="21582"/>
                    <a:pt x="7" y="16744"/>
                    <a:pt x="0" y="10783"/>
                  </a:cubicBezTo>
                  <a:close/>
                  <a:moveTo>
                    <a:pt x="1620" y="10784"/>
                  </a:moveTo>
                  <a:cubicBezTo>
                    <a:pt x="1625" y="15851"/>
                    <a:pt x="5737" y="19963"/>
                    <a:pt x="10804" y="19968"/>
                  </a:cubicBezTo>
                  <a:cubicBezTo>
                    <a:pt x="15871" y="19974"/>
                    <a:pt x="19974" y="15871"/>
                    <a:pt x="19968" y="10804"/>
                  </a:cubicBezTo>
                  <a:cubicBezTo>
                    <a:pt x="19963" y="5737"/>
                    <a:pt x="15851" y="1625"/>
                    <a:pt x="10784" y="1620"/>
                  </a:cubicBezTo>
                  <a:cubicBezTo>
                    <a:pt x="5717" y="1614"/>
                    <a:pt x="1614" y="5717"/>
                    <a:pt x="1620" y="10784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991" name="Donut 10"/>
            <p:cNvSpPr/>
            <p:nvPr/>
          </p:nvSpPr>
          <p:spPr>
            <a:xfrm rot="10800000">
              <a:off x="2667759" y="5007467"/>
              <a:ext cx="495236" cy="49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20" y="10800"/>
                  </a:moveTo>
                  <a:cubicBezTo>
                    <a:pt x="1620" y="15870"/>
                    <a:pt x="5730" y="19980"/>
                    <a:pt x="10800" y="19980"/>
                  </a:cubicBezTo>
                  <a:cubicBezTo>
                    <a:pt x="15870" y="19980"/>
                    <a:pt x="19980" y="15870"/>
                    <a:pt x="19980" y="10800"/>
                  </a:cubicBezTo>
                  <a:cubicBezTo>
                    <a:pt x="19980" y="5730"/>
                    <a:pt x="15870" y="1620"/>
                    <a:pt x="10800" y="1620"/>
                  </a:cubicBezTo>
                  <a:cubicBezTo>
                    <a:pt x="5730" y="1620"/>
                    <a:pt x="1620" y="5730"/>
                    <a:pt x="1620" y="10800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992" name="Donut 11"/>
            <p:cNvSpPr/>
            <p:nvPr/>
          </p:nvSpPr>
          <p:spPr>
            <a:xfrm rot="10800000">
              <a:off x="0" y="0"/>
              <a:ext cx="495235" cy="49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20" y="10800"/>
                  </a:moveTo>
                  <a:cubicBezTo>
                    <a:pt x="1620" y="15870"/>
                    <a:pt x="5730" y="19980"/>
                    <a:pt x="10800" y="19980"/>
                  </a:cubicBezTo>
                  <a:cubicBezTo>
                    <a:pt x="15870" y="19980"/>
                    <a:pt x="19980" y="15870"/>
                    <a:pt x="19980" y="10800"/>
                  </a:cubicBezTo>
                  <a:cubicBezTo>
                    <a:pt x="19980" y="5730"/>
                    <a:pt x="15870" y="1620"/>
                    <a:pt x="10800" y="1620"/>
                  </a:cubicBezTo>
                  <a:cubicBezTo>
                    <a:pt x="5730" y="1620"/>
                    <a:pt x="1620" y="5730"/>
                    <a:pt x="1620" y="10800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993" name="Donut 12"/>
            <p:cNvSpPr/>
            <p:nvPr/>
          </p:nvSpPr>
          <p:spPr>
            <a:xfrm rot="10800000">
              <a:off x="881241" y="0"/>
              <a:ext cx="495236" cy="49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20" y="10800"/>
                  </a:moveTo>
                  <a:cubicBezTo>
                    <a:pt x="1620" y="15870"/>
                    <a:pt x="5730" y="19980"/>
                    <a:pt x="10800" y="19980"/>
                  </a:cubicBezTo>
                  <a:cubicBezTo>
                    <a:pt x="15870" y="19980"/>
                    <a:pt x="19980" y="15870"/>
                    <a:pt x="19980" y="10800"/>
                  </a:cubicBezTo>
                  <a:cubicBezTo>
                    <a:pt x="19980" y="5730"/>
                    <a:pt x="15870" y="1620"/>
                    <a:pt x="10800" y="1620"/>
                  </a:cubicBezTo>
                  <a:cubicBezTo>
                    <a:pt x="5730" y="1620"/>
                    <a:pt x="1620" y="5730"/>
                    <a:pt x="1620" y="10800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994" name="Donut 13"/>
            <p:cNvSpPr/>
            <p:nvPr/>
          </p:nvSpPr>
          <p:spPr>
            <a:xfrm rot="10800000">
              <a:off x="3670206" y="1532064"/>
              <a:ext cx="495236" cy="49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20" y="10800"/>
                  </a:moveTo>
                  <a:cubicBezTo>
                    <a:pt x="1620" y="15870"/>
                    <a:pt x="5730" y="19980"/>
                    <a:pt x="10800" y="19980"/>
                  </a:cubicBezTo>
                  <a:cubicBezTo>
                    <a:pt x="15870" y="19980"/>
                    <a:pt x="19980" y="15870"/>
                    <a:pt x="19980" y="10800"/>
                  </a:cubicBezTo>
                  <a:cubicBezTo>
                    <a:pt x="19980" y="5730"/>
                    <a:pt x="15870" y="1620"/>
                    <a:pt x="10800" y="1620"/>
                  </a:cubicBezTo>
                  <a:cubicBezTo>
                    <a:pt x="5730" y="1620"/>
                    <a:pt x="1620" y="5730"/>
                    <a:pt x="1620" y="10800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995" name="Donut 14"/>
            <p:cNvSpPr/>
            <p:nvPr/>
          </p:nvSpPr>
          <p:spPr>
            <a:xfrm rot="10800000">
              <a:off x="3897220" y="575660"/>
              <a:ext cx="495236" cy="49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20" y="10800"/>
                  </a:moveTo>
                  <a:cubicBezTo>
                    <a:pt x="1620" y="15870"/>
                    <a:pt x="5730" y="19980"/>
                    <a:pt x="10800" y="19980"/>
                  </a:cubicBezTo>
                  <a:cubicBezTo>
                    <a:pt x="15870" y="19980"/>
                    <a:pt x="19980" y="15870"/>
                    <a:pt x="19980" y="10800"/>
                  </a:cubicBezTo>
                  <a:cubicBezTo>
                    <a:pt x="19980" y="5730"/>
                    <a:pt x="15870" y="1620"/>
                    <a:pt x="10800" y="1620"/>
                  </a:cubicBezTo>
                  <a:cubicBezTo>
                    <a:pt x="5730" y="1620"/>
                    <a:pt x="1620" y="5730"/>
                    <a:pt x="1620" y="10800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sp>
          <p:nvSpPr>
            <p:cNvPr id="2996" name="Donut 15"/>
            <p:cNvSpPr/>
            <p:nvPr/>
          </p:nvSpPr>
          <p:spPr>
            <a:xfrm rot="11741786">
              <a:off x="1606444" y="3194885"/>
              <a:ext cx="495435" cy="497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83" fill="norm" stroke="1" extrusionOk="0">
                  <a:moveTo>
                    <a:pt x="0" y="10777"/>
                  </a:moveTo>
                  <a:cubicBezTo>
                    <a:pt x="-8" y="4817"/>
                    <a:pt x="4817" y="-8"/>
                    <a:pt x="10777" y="0"/>
                  </a:cubicBezTo>
                  <a:cubicBezTo>
                    <a:pt x="16737" y="9"/>
                    <a:pt x="21575" y="4847"/>
                    <a:pt x="21584" y="10807"/>
                  </a:cubicBezTo>
                  <a:cubicBezTo>
                    <a:pt x="21592" y="16767"/>
                    <a:pt x="16767" y="21592"/>
                    <a:pt x="10807" y="21584"/>
                  </a:cubicBezTo>
                  <a:cubicBezTo>
                    <a:pt x="4847" y="21575"/>
                    <a:pt x="9" y="16737"/>
                    <a:pt x="0" y="10777"/>
                  </a:cubicBezTo>
                  <a:close/>
                  <a:moveTo>
                    <a:pt x="1619" y="10779"/>
                  </a:moveTo>
                  <a:cubicBezTo>
                    <a:pt x="1627" y="15845"/>
                    <a:pt x="5739" y="19957"/>
                    <a:pt x="10805" y="19965"/>
                  </a:cubicBezTo>
                  <a:cubicBezTo>
                    <a:pt x="15871" y="19972"/>
                    <a:pt x="19972" y="15871"/>
                    <a:pt x="19965" y="10805"/>
                  </a:cubicBezTo>
                  <a:cubicBezTo>
                    <a:pt x="19957" y="5739"/>
                    <a:pt x="15845" y="1627"/>
                    <a:pt x="10779" y="1619"/>
                  </a:cubicBezTo>
                  <a:cubicBezTo>
                    <a:pt x="5713" y="1612"/>
                    <a:pt x="1612" y="5713"/>
                    <a:pt x="1619" y="10779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cxnSp>
          <p:nvCxnSpPr>
            <p:cNvPr id="2997" name="Straight Connector 27"/>
            <p:cNvCxnSpPr>
              <a:stCxn id="2989" idx="0"/>
              <a:endCxn id="2990" idx="0"/>
            </p:cNvCxnSpPr>
            <p:nvPr/>
          </p:nvCxnSpPr>
          <p:spPr>
            <a:xfrm flipH="1">
              <a:off x="1290359" y="2670538"/>
              <a:ext cx="1112530" cy="1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2998" name="Straight Connector 31"/>
            <p:cNvCxnSpPr>
              <a:stCxn id="2988" idx="0"/>
              <a:endCxn id="2991" idx="0"/>
            </p:cNvCxnSpPr>
            <p:nvPr/>
          </p:nvCxnSpPr>
          <p:spPr>
            <a:xfrm flipH="1">
              <a:off x="2915376" y="2737437"/>
              <a:ext cx="1119903" cy="2519001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2999" name="Straight Connector 37"/>
            <p:cNvCxnSpPr>
              <a:stCxn id="2989" idx="0"/>
              <a:endCxn id="2991" idx="0"/>
            </p:cNvCxnSpPr>
            <p:nvPr/>
          </p:nvCxnSpPr>
          <p:spPr>
            <a:xfrm>
              <a:off x="2402888" y="2670538"/>
              <a:ext cx="512489" cy="2585900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00" name="Straight Connector 40"/>
            <p:cNvCxnSpPr>
              <a:stCxn id="2995" idx="0"/>
              <a:endCxn id="2994" idx="0"/>
            </p:cNvCxnSpPr>
            <p:nvPr/>
          </p:nvCxnSpPr>
          <p:spPr>
            <a:xfrm flipH="1">
              <a:off x="3917823" y="824630"/>
              <a:ext cx="227015" cy="956404"/>
            </a:xfrm>
            <a:prstGeom prst="straightConnector1">
              <a:avLst/>
            </a:prstGeom>
            <a:ln w="254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01" name="Straight Connector 43"/>
            <p:cNvCxnSpPr>
              <a:stCxn id="2989" idx="0"/>
              <a:endCxn id="2993" idx="0"/>
            </p:cNvCxnSpPr>
            <p:nvPr/>
          </p:nvCxnSpPr>
          <p:spPr>
            <a:xfrm flipH="1" flipV="1">
              <a:off x="1128858" y="248969"/>
              <a:ext cx="1274031" cy="2421570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02" name="Straight Connector 46"/>
            <p:cNvCxnSpPr>
              <a:stCxn id="2992" idx="0"/>
              <a:endCxn id="2993" idx="0"/>
            </p:cNvCxnSpPr>
            <p:nvPr/>
          </p:nvCxnSpPr>
          <p:spPr>
            <a:xfrm>
              <a:off x="247617" y="248969"/>
              <a:ext cx="881242" cy="1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03" name="Straight Connector 49"/>
            <p:cNvCxnSpPr>
              <a:stCxn id="2990" idx="0"/>
              <a:endCxn id="2996" idx="0"/>
            </p:cNvCxnSpPr>
            <p:nvPr/>
          </p:nvCxnSpPr>
          <p:spPr>
            <a:xfrm>
              <a:off x="1290359" y="2670538"/>
              <a:ext cx="563803" cy="773219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04" name="Straight Connector 52"/>
            <p:cNvCxnSpPr>
              <a:stCxn id="2996" idx="0"/>
              <a:endCxn id="2991" idx="0"/>
            </p:cNvCxnSpPr>
            <p:nvPr/>
          </p:nvCxnSpPr>
          <p:spPr>
            <a:xfrm>
              <a:off x="1854161" y="3443756"/>
              <a:ext cx="1061216" cy="1812682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05" name="Straight Connector 59"/>
            <p:cNvCxnSpPr>
              <a:stCxn id="2992" idx="0"/>
              <a:endCxn id="2994" idx="0"/>
            </p:cNvCxnSpPr>
            <p:nvPr/>
          </p:nvCxnSpPr>
          <p:spPr>
            <a:xfrm>
              <a:off x="247617" y="248969"/>
              <a:ext cx="3670207" cy="1532065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3006" name="Donut 13"/>
            <p:cNvSpPr/>
            <p:nvPr/>
          </p:nvSpPr>
          <p:spPr>
            <a:xfrm rot="10800000">
              <a:off x="4738313" y="0"/>
              <a:ext cx="495235" cy="49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20" y="10800"/>
                  </a:moveTo>
                  <a:cubicBezTo>
                    <a:pt x="1620" y="15870"/>
                    <a:pt x="5730" y="19980"/>
                    <a:pt x="10800" y="19980"/>
                  </a:cubicBezTo>
                  <a:cubicBezTo>
                    <a:pt x="15870" y="19980"/>
                    <a:pt x="19980" y="15870"/>
                    <a:pt x="19980" y="10800"/>
                  </a:cubicBezTo>
                  <a:cubicBezTo>
                    <a:pt x="19980" y="5730"/>
                    <a:pt x="15870" y="1620"/>
                    <a:pt x="10800" y="1620"/>
                  </a:cubicBezTo>
                  <a:cubicBezTo>
                    <a:pt x="5730" y="1620"/>
                    <a:pt x="1620" y="5730"/>
                    <a:pt x="1620" y="10800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cxnSp>
          <p:nvCxnSpPr>
            <p:cNvPr id="3007" name="Straight Connector 34"/>
            <p:cNvCxnSpPr>
              <a:stCxn id="3011" idx="0"/>
              <a:endCxn id="2988" idx="0"/>
            </p:cNvCxnSpPr>
            <p:nvPr/>
          </p:nvCxnSpPr>
          <p:spPr>
            <a:xfrm>
              <a:off x="3219100" y="2737437"/>
              <a:ext cx="816179" cy="1"/>
            </a:xfrm>
            <a:prstGeom prst="straightConnector1">
              <a:avLst/>
            </a:prstGeom>
            <a:ln w="254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08" name="Straight Connector 34"/>
            <p:cNvCxnSpPr>
              <a:stCxn id="3006" idx="0"/>
              <a:endCxn id="2994" idx="0"/>
            </p:cNvCxnSpPr>
            <p:nvPr/>
          </p:nvCxnSpPr>
          <p:spPr>
            <a:xfrm flipH="1">
              <a:off x="3917823" y="248969"/>
              <a:ext cx="1068108" cy="1532065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09" name="Straight Connector 34"/>
            <p:cNvCxnSpPr>
              <a:stCxn id="2988" idx="0"/>
              <a:endCxn id="2994" idx="0"/>
            </p:cNvCxnSpPr>
            <p:nvPr/>
          </p:nvCxnSpPr>
          <p:spPr>
            <a:xfrm flipH="1" flipV="1">
              <a:off x="3917823" y="1781033"/>
              <a:ext cx="117456" cy="956405"/>
            </a:xfrm>
            <a:prstGeom prst="straightConnector1">
              <a:avLst/>
            </a:prstGeom>
            <a:ln w="254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10" name="Straight Connector 34"/>
            <p:cNvCxnSpPr>
              <a:stCxn id="2988" idx="0"/>
              <a:endCxn id="3006" idx="0"/>
            </p:cNvCxnSpPr>
            <p:nvPr/>
          </p:nvCxnSpPr>
          <p:spPr>
            <a:xfrm flipV="1">
              <a:off x="4035278" y="248969"/>
              <a:ext cx="950653" cy="2488469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3011" name="Donut 13"/>
            <p:cNvSpPr/>
            <p:nvPr/>
          </p:nvSpPr>
          <p:spPr>
            <a:xfrm rot="10800000">
              <a:off x="2971482" y="2488467"/>
              <a:ext cx="495236" cy="497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20" y="10800"/>
                  </a:moveTo>
                  <a:cubicBezTo>
                    <a:pt x="1620" y="15870"/>
                    <a:pt x="5730" y="19980"/>
                    <a:pt x="10800" y="19980"/>
                  </a:cubicBezTo>
                  <a:cubicBezTo>
                    <a:pt x="15870" y="19980"/>
                    <a:pt x="19980" y="15870"/>
                    <a:pt x="19980" y="10800"/>
                  </a:cubicBezTo>
                  <a:cubicBezTo>
                    <a:pt x="19980" y="5730"/>
                    <a:pt x="15870" y="1620"/>
                    <a:pt x="10800" y="1620"/>
                  </a:cubicBezTo>
                  <a:cubicBezTo>
                    <a:pt x="5730" y="1620"/>
                    <a:pt x="1620" y="5730"/>
                    <a:pt x="1620" y="10800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cxnSp>
          <p:nvCxnSpPr>
            <p:cNvPr id="3012" name="Straight Connector 37"/>
            <p:cNvCxnSpPr>
              <a:stCxn id="2989" idx="0"/>
              <a:endCxn id="2994" idx="0"/>
            </p:cNvCxnSpPr>
            <p:nvPr/>
          </p:nvCxnSpPr>
          <p:spPr>
            <a:xfrm flipV="1">
              <a:off x="2402888" y="1781033"/>
              <a:ext cx="1514936" cy="889506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13" name="Straight Connector 37"/>
            <p:cNvCxnSpPr>
              <a:stCxn id="2992" idx="0"/>
              <a:endCxn id="2989" idx="0"/>
            </p:cNvCxnSpPr>
            <p:nvPr/>
          </p:nvCxnSpPr>
          <p:spPr>
            <a:xfrm>
              <a:off x="247617" y="248969"/>
              <a:ext cx="2155272" cy="2421570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14" name="Straight Connector 37"/>
            <p:cNvCxnSpPr>
              <a:stCxn id="2992" idx="0"/>
              <a:endCxn id="2990" idx="0"/>
            </p:cNvCxnSpPr>
            <p:nvPr/>
          </p:nvCxnSpPr>
          <p:spPr>
            <a:xfrm>
              <a:off x="247617" y="248969"/>
              <a:ext cx="1042743" cy="2421570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3015" name="Donut 14"/>
            <p:cNvSpPr/>
            <p:nvPr/>
          </p:nvSpPr>
          <p:spPr>
            <a:xfrm rot="10800000">
              <a:off x="4051380" y="0"/>
              <a:ext cx="495236" cy="497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620" y="10800"/>
                  </a:moveTo>
                  <a:cubicBezTo>
                    <a:pt x="1620" y="15870"/>
                    <a:pt x="5730" y="19980"/>
                    <a:pt x="10800" y="19980"/>
                  </a:cubicBezTo>
                  <a:cubicBezTo>
                    <a:pt x="15870" y="19980"/>
                    <a:pt x="19980" y="15870"/>
                    <a:pt x="19980" y="10800"/>
                  </a:cubicBezTo>
                  <a:cubicBezTo>
                    <a:pt x="19980" y="5730"/>
                    <a:pt x="15870" y="1620"/>
                    <a:pt x="10800" y="1620"/>
                  </a:cubicBezTo>
                  <a:cubicBezTo>
                    <a:pt x="5730" y="1620"/>
                    <a:pt x="1620" y="5730"/>
                    <a:pt x="1620" y="10800"/>
                  </a:cubicBezTo>
                  <a:close/>
                </a:path>
              </a:pathLst>
            </a:custGeom>
            <a:solidFill>
              <a:srgbClr val="5B9BD5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 sz="2400">
                  <a:latin typeface="Avenir Book"/>
                  <a:ea typeface="Avenir Book"/>
                  <a:cs typeface="Avenir Book"/>
                  <a:sym typeface="Avenir Book"/>
                </a:defRPr>
              </a:pPr>
            </a:p>
          </p:txBody>
        </p:sp>
        <p:cxnSp>
          <p:nvCxnSpPr>
            <p:cNvPr id="3016" name="Straight Connector 40"/>
            <p:cNvCxnSpPr>
              <a:stCxn id="2992" idx="0"/>
              <a:endCxn id="2991" idx="0"/>
            </p:cNvCxnSpPr>
            <p:nvPr/>
          </p:nvCxnSpPr>
          <p:spPr>
            <a:xfrm>
              <a:off x="247617" y="248969"/>
              <a:ext cx="2667760" cy="5007469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3017" name="Straight Connector 40"/>
            <p:cNvCxnSpPr>
              <a:stCxn id="3015" idx="0"/>
              <a:endCxn id="2991" idx="0"/>
            </p:cNvCxnSpPr>
            <p:nvPr/>
          </p:nvCxnSpPr>
          <p:spPr>
            <a:xfrm flipH="1">
              <a:off x="2915376" y="248969"/>
              <a:ext cx="1383623" cy="5007469"/>
            </a:xfrm>
            <a:prstGeom prst="straightConnector1">
              <a:avLst/>
            </a:prstGeom>
            <a:ln w="50800" cap="flat">
              <a:solidFill>
                <a:srgbClr val="5B9BD5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</p:grpSp>
      <p:pic>
        <p:nvPicPr>
          <p:cNvPr id="301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40634" y="6064839"/>
            <a:ext cx="4278527" cy="1626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40634" y="8096839"/>
            <a:ext cx="4278527" cy="1626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40634" y="10128839"/>
            <a:ext cx="4278527" cy="1626005"/>
          </a:xfrm>
          <a:prstGeom prst="rect">
            <a:avLst/>
          </a:prstGeom>
          <a:ln w="12700">
            <a:miter lim="400000"/>
          </a:ln>
        </p:spPr>
      </p:pic>
      <p:sp>
        <p:nvSpPr>
          <p:cNvPr id="3022" name="Oval"/>
          <p:cNvSpPr/>
          <p:nvPr/>
        </p:nvSpPr>
        <p:spPr>
          <a:xfrm>
            <a:off x="19766153" y="8495714"/>
            <a:ext cx="1453174" cy="173183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3023" name="verified.png" descr="verified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441129" y="6168067"/>
            <a:ext cx="4766322" cy="4766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688294" y="8428108"/>
            <a:ext cx="2451821" cy="2451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23344" y="10465900"/>
            <a:ext cx="982497" cy="982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flipH="1">
            <a:off x="14195443" y="10465900"/>
            <a:ext cx="982497" cy="982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7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l="60861" t="23874" r="13817" b="15605"/>
          <a:stretch>
            <a:fillRect/>
          </a:stretch>
        </p:blipFill>
        <p:spPr>
          <a:xfrm>
            <a:off x="14195559" y="8291113"/>
            <a:ext cx="982329" cy="1237503"/>
          </a:xfrm>
          <a:prstGeom prst="rect">
            <a:avLst/>
          </a:prstGeom>
          <a:ln w="12700">
            <a:miter lim="400000"/>
          </a:ln>
        </p:spPr>
      </p:pic>
      <p:sp>
        <p:nvSpPr>
          <p:cNvPr id="3028" name="Line"/>
          <p:cNvSpPr/>
          <p:nvPr/>
        </p:nvSpPr>
        <p:spPr>
          <a:xfrm flipV="1">
            <a:off x="14051692" y="8274841"/>
            <a:ext cx="1270001" cy="1270001"/>
          </a:xfrm>
          <a:prstGeom prst="line">
            <a:avLst/>
          </a:prstGeom>
          <a:ln w="152400">
            <a:solidFill>
              <a:srgbClr val="EE220C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2438338">
              <a:defRPr sz="6000">
                <a:solidFill>
                  <a:srgbClr val="5E5E5E"/>
                </a:solidFill>
                <a:latin typeface="+mj-lt"/>
                <a:ea typeface="+mj-ea"/>
                <a:cs typeface="+mj-cs"/>
                <a:sym typeface="Open Sans Regular Regular"/>
              </a:defRPr>
            </a:pPr>
          </a:p>
        </p:txBody>
      </p:sp>
      <p:sp>
        <p:nvSpPr>
          <p:cNvPr id="3029" name="PILIERS WEB3"/>
          <p:cNvSpPr txBox="1"/>
          <p:nvPr/>
        </p:nvSpPr>
        <p:spPr>
          <a:xfrm rot="16200000">
            <a:off x="20632114" y="2613152"/>
            <a:ext cx="6354171" cy="114298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825500">
              <a:defRPr sz="6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PILIERS WEB3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Decentralized web DAO, Holacracy Scrum…"/>
          <p:cNvSpPr txBox="1"/>
          <p:nvPr/>
        </p:nvSpPr>
        <p:spPr>
          <a:xfrm>
            <a:off x="1441517" y="4546247"/>
            <a:ext cx="6518501" cy="4851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825500">
              <a:lnSpc>
                <a:spcPct val="80000"/>
              </a:lnSpc>
              <a:defRPr sz="9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Decentralized web</a:t>
            </a:r>
            <a:br/>
            <a:r>
              <a:t>DAO, Holacracy</a:t>
            </a:r>
            <a:br/>
            <a:r>
              <a:t>Scrum</a:t>
            </a:r>
          </a:p>
          <a:p>
            <a:pPr algn="ctr" defTabSz="825500">
              <a:lnSpc>
                <a:spcPct val="80000"/>
              </a:lnSpc>
              <a:defRPr sz="9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Linked data</a:t>
            </a:r>
          </a:p>
        </p:txBody>
      </p:sp>
      <p:sp>
        <p:nvSpPr>
          <p:cNvPr id="3032" name="PILIERS WEB3"/>
          <p:cNvSpPr txBox="1"/>
          <p:nvPr/>
        </p:nvSpPr>
        <p:spPr>
          <a:xfrm rot="16200000">
            <a:off x="20615054" y="6654406"/>
            <a:ext cx="6354171" cy="114298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825500">
              <a:defRPr sz="6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PILIERS WEB3</a:t>
            </a:r>
          </a:p>
        </p:txBody>
      </p:sp>
      <p:sp>
        <p:nvSpPr>
          <p:cNvPr id="3033" name="Transparence…"/>
          <p:cNvSpPr txBox="1"/>
          <p:nvPr/>
        </p:nvSpPr>
        <p:spPr>
          <a:xfrm>
            <a:off x="8932750" y="4546247"/>
            <a:ext cx="6518500" cy="4851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825500">
              <a:lnSpc>
                <a:spcPct val="80000"/>
              </a:lnSpc>
              <a:defRPr sz="9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Transparence</a:t>
            </a:r>
          </a:p>
          <a:p>
            <a:pPr algn="ctr" defTabSz="825500">
              <a:lnSpc>
                <a:spcPct val="80000"/>
              </a:lnSpc>
              <a:defRPr sz="9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Trust</a:t>
            </a:r>
          </a:p>
          <a:p>
            <a:pPr algn="ctr" defTabSz="825500">
              <a:lnSpc>
                <a:spcPct val="80000"/>
              </a:lnSpc>
              <a:defRPr sz="9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Verified ID</a:t>
            </a:r>
          </a:p>
          <a:p>
            <a:pPr algn="ctr" defTabSz="825500">
              <a:lnSpc>
                <a:spcPct val="80000"/>
              </a:lnSpc>
              <a:defRPr sz="9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Ownership</a:t>
            </a:r>
          </a:p>
        </p:txBody>
      </p:sp>
      <p:sp>
        <p:nvSpPr>
          <p:cNvPr id="3034" name="Native payment Crypto inside…"/>
          <p:cNvSpPr txBox="1"/>
          <p:nvPr/>
        </p:nvSpPr>
        <p:spPr>
          <a:xfrm>
            <a:off x="16485249" y="4546247"/>
            <a:ext cx="6518501" cy="5969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825500">
              <a:lnSpc>
                <a:spcPct val="80000"/>
              </a:lnSpc>
              <a:defRPr sz="9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Native payment</a:t>
            </a:r>
            <a:br/>
            <a:r>
              <a:t>Crypto inside</a:t>
            </a:r>
          </a:p>
          <a:p>
            <a:pPr algn="ctr" defTabSz="825500">
              <a:lnSpc>
                <a:spcPct val="80000"/>
              </a:lnSpc>
              <a:defRPr sz="9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Wallet connected</a:t>
            </a:r>
          </a:p>
          <a:p>
            <a:pPr algn="ctr" defTabSz="825500">
              <a:lnSpc>
                <a:spcPct val="80000"/>
              </a:lnSpc>
              <a:defRPr sz="90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pPr>
            <a:r>
              <a:t>Play to Pay</a:t>
            </a:r>
            <a:br/>
          </a:p>
        </p:txBody>
      </p:sp>
      <p:sp>
        <p:nvSpPr>
          <p:cNvPr id="3035" name="A"/>
          <p:cNvSpPr txBox="1"/>
          <p:nvPr/>
        </p:nvSpPr>
        <p:spPr>
          <a:xfrm>
            <a:off x="3056068" y="-1472344"/>
            <a:ext cx="3289400" cy="6756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1828800">
              <a:defRPr sz="400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036" name="B"/>
          <p:cNvSpPr txBox="1"/>
          <p:nvPr/>
        </p:nvSpPr>
        <p:spPr>
          <a:xfrm>
            <a:off x="10729614" y="-1472344"/>
            <a:ext cx="2924772" cy="6756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1828800">
              <a:defRPr sz="400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3037" name="C"/>
          <p:cNvSpPr txBox="1"/>
          <p:nvPr/>
        </p:nvSpPr>
        <p:spPr>
          <a:xfrm>
            <a:off x="18165533" y="-1472344"/>
            <a:ext cx="3157935" cy="6756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1828800">
              <a:defRPr sz="40000">
                <a:solidFill>
                  <a:srgbClr val="16244B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3038" name="Fondation : Blockchain"/>
          <p:cNvSpPr txBox="1"/>
          <p:nvPr/>
        </p:nvSpPr>
        <p:spPr>
          <a:xfrm>
            <a:off x="4152372" y="10251933"/>
            <a:ext cx="16488688" cy="3175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80000"/>
              </a:lnSpc>
              <a:defRPr sz="19900">
                <a:solidFill>
                  <a:srgbClr val="096694"/>
                </a:solidFill>
                <a:latin typeface="FuturaLight"/>
                <a:ea typeface="FuturaLight"/>
                <a:cs typeface="FuturaLight"/>
                <a:sym typeface="FuturaLight"/>
              </a:defRPr>
            </a:lvl1pPr>
          </a:lstStyle>
          <a:p>
            <a:pPr/>
            <a:r>
              <a:t>Fondation : Blockchain</a:t>
            </a:r>
          </a:p>
        </p:txBody>
      </p:sp>
      <p:sp>
        <p:nvSpPr>
          <p:cNvPr id="3039" name="FONDATION"/>
          <p:cNvSpPr txBox="1"/>
          <p:nvPr/>
        </p:nvSpPr>
        <p:spPr>
          <a:xfrm rot="16200000">
            <a:off x="-2087518" y="10663346"/>
            <a:ext cx="5245091" cy="1142982"/>
          </a:xfrm>
          <a:prstGeom prst="rect">
            <a:avLst/>
          </a:prstGeom>
          <a:solidFill>
            <a:srgbClr val="ED220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825500">
              <a:defRPr sz="69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FONDATION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60" y="-5551"/>
            <a:ext cx="24384001" cy="13727102"/>
          </a:xfrm>
          <a:prstGeom prst="rect">
            <a:avLst/>
          </a:prstGeom>
          <a:ln w="12700">
            <a:miter lim="400000"/>
          </a:ln>
        </p:spPr>
      </p:pic>
      <p:sp>
        <p:nvSpPr>
          <p:cNvPr id="3042" name="ZoneTexte 5"/>
          <p:cNvSpPr txBox="1"/>
          <p:nvPr/>
        </p:nvSpPr>
        <p:spPr>
          <a:xfrm>
            <a:off x="1561367" y="5411449"/>
            <a:ext cx="11813177" cy="22275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defTabSz="1828800">
              <a:lnSpc>
                <a:spcPct val="80000"/>
              </a:lnSpc>
              <a:defRPr sz="118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CONCLUSION</a:t>
            </a:r>
          </a:p>
        </p:txBody>
      </p:sp>
      <p:pic>
        <p:nvPicPr>
          <p:cNvPr id="3043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2099" y="-214832"/>
            <a:ext cx="3204415" cy="3204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William Ford Gibson (1948-) cyberspace noir prophet"/>
          <p:cNvSpPr txBox="1"/>
          <p:nvPr/>
        </p:nvSpPr>
        <p:spPr>
          <a:xfrm>
            <a:off x="18155358" y="12211050"/>
            <a:ext cx="6029315" cy="114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ts val="5200"/>
              </a:lnSpc>
              <a:defRPr i="1" sz="30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William Ford Gibson (1948-) cyberspace noir prophet</a:t>
            </a:r>
          </a:p>
        </p:txBody>
      </p:sp>
      <p:pic>
        <p:nvPicPr>
          <p:cNvPr id="3046" name="__GUILL.png" descr="__GUI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7879" y="1551023"/>
            <a:ext cx="2037632" cy="1588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7" name="__GUILLE.png" descr="__GUIL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78754" y="7954948"/>
            <a:ext cx="2172092" cy="1696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8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6597" t="0" r="16597" b="0"/>
          <a:stretch>
            <a:fillRect/>
          </a:stretch>
        </p:blipFill>
        <p:spPr>
          <a:xfrm>
            <a:off x="-44280" y="12287250"/>
            <a:ext cx="1428490" cy="1428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9" name="Wikiquote-logo-big-fr.png" descr="Wikiquote-logo-big-fr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73892" y="12306460"/>
            <a:ext cx="1205219" cy="1409541"/>
          </a:xfrm>
          <a:prstGeom prst="rect">
            <a:avLst/>
          </a:prstGeom>
          <a:ln w="12700">
            <a:miter lim="400000"/>
          </a:ln>
        </p:spPr>
      </p:pic>
      <p:sp>
        <p:nvSpPr>
          <p:cNvPr id="3050" name="Title 1"/>
          <p:cNvSpPr txBox="1"/>
          <p:nvPr>
            <p:ph type="title" idx="4294967295"/>
          </p:nvPr>
        </p:nvSpPr>
        <p:spPr>
          <a:xfrm>
            <a:off x="762000" y="2159000"/>
            <a:ext cx="22860000" cy="8017372"/>
          </a:xfrm>
          <a:prstGeom prst="rect">
            <a:avLst/>
          </a:prstGeom>
        </p:spPr>
        <p:txBody>
          <a:bodyPr lIns="50800" tIns="50800" rIns="50800" bIns="50800" anchor="t">
            <a:normAutofit fontScale="100000" lnSpcReduction="0"/>
          </a:bodyPr>
          <a:lstStyle>
            <a:lvl1pPr algn="l" defTabSz="693419">
              <a:lnSpc>
                <a:spcPct val="80000"/>
              </a:lnSpc>
              <a:defRPr cap="all" sz="13439">
                <a:solidFill>
                  <a:srgbClr val="34A5DA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lvl1pPr>
          </a:lstStyle>
          <a:p>
            <a:pPr/>
            <a:r>
              <a:t>The future is already here — it's just not very evenly distributed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4" name="JEAN - aurelie-jean-transformation-digitale finie.jpg" descr="JEAN - aurelie-jean-transformation-digitale fin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663" y="-1"/>
            <a:ext cx="2201333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Title 1"/>
          <p:cNvSpPr txBox="1"/>
          <p:nvPr>
            <p:ph type="title" idx="4294967295"/>
          </p:nvPr>
        </p:nvSpPr>
        <p:spPr>
          <a:xfrm>
            <a:off x="1219199" y="996949"/>
            <a:ext cx="21945601" cy="980420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15400">
                <a:latin typeface="Sans Forgetica Regular"/>
                <a:ea typeface="Sans Forgetica Regular"/>
                <a:cs typeface="Sans Forgetica Regular"/>
                <a:sym typeface="Sans Forgetica Regular"/>
              </a:defRPr>
            </a:pPr>
            <a:r>
              <a:t>Il n’y a pas de digital, </a:t>
            </a:r>
            <a:br/>
            <a:r>
              <a:t>il n’y a que des </a:t>
            </a:r>
            <a:br/>
            <a:r>
              <a:t>preuves de digital</a:t>
            </a:r>
          </a:p>
        </p:txBody>
      </p:sp>
      <p:sp>
        <p:nvSpPr>
          <p:cNvPr id="3057" name="HK"/>
          <p:cNvSpPr txBox="1"/>
          <p:nvPr/>
        </p:nvSpPr>
        <p:spPr>
          <a:xfrm>
            <a:off x="18221531" y="12628833"/>
            <a:ext cx="6029315" cy="584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ts val="4900"/>
              </a:lnSpc>
              <a:defRPr i="1" sz="28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HK</a:t>
            </a:r>
          </a:p>
        </p:txBody>
      </p:sp>
      <p:pic>
        <p:nvPicPr>
          <p:cNvPr id="3058" name="__GUILL.png" descr="__GUI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662023"/>
            <a:ext cx="2037632" cy="1588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9" name="__GUILLE.png" descr="__GUILL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78756" y="6858000"/>
            <a:ext cx="2172092" cy="1696947"/>
          </a:xfrm>
          <a:prstGeom prst="rect">
            <a:avLst/>
          </a:prstGeom>
          <a:ln w="12700">
            <a:miter lim="400000"/>
          </a:ln>
        </p:spPr>
      </p:pic>
      <p:sp>
        <p:nvSpPr>
          <p:cNvPr id="3060" name="Pierre Reverdy (1889-1960)"/>
          <p:cNvSpPr txBox="1"/>
          <p:nvPr/>
        </p:nvSpPr>
        <p:spPr>
          <a:xfrm>
            <a:off x="18173582" y="13120155"/>
            <a:ext cx="6029315" cy="584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457200">
              <a:lnSpc>
                <a:spcPts val="4900"/>
              </a:lnSpc>
              <a:defRPr i="1" sz="2800">
                <a:latin typeface="+mj-lt"/>
                <a:ea typeface="+mj-ea"/>
                <a:cs typeface="+mj-cs"/>
                <a:sym typeface="Open Sans Regular Regular"/>
              </a:defRPr>
            </a:lvl1pPr>
          </a:lstStyle>
          <a:p>
            <a:pPr/>
            <a:r>
              <a:t>Pierre Reverdy (1889-1960) </a:t>
            </a:r>
          </a:p>
        </p:txBody>
      </p:sp>
      <p:pic>
        <p:nvPicPr>
          <p:cNvPr id="306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" y="12076127"/>
            <a:ext cx="1341931" cy="1689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5" name="sea-wave-3569749.jpeg" descr="sea-wave-3569749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1899" y="0"/>
            <a:ext cx="2549589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6" name="tslm.png" descr="tsl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7075" y="312752"/>
            <a:ext cx="1905474" cy="2486805"/>
          </a:xfrm>
          <a:prstGeom prst="rect">
            <a:avLst/>
          </a:prstGeom>
          <a:ln w="12700">
            <a:miter lim="400000"/>
          </a:ln>
        </p:spPr>
      </p:pic>
      <p:sp>
        <p:nvSpPr>
          <p:cNvPr id="2157" name="tout sur le marketing.com"/>
          <p:cNvSpPr txBox="1"/>
          <p:nvPr/>
        </p:nvSpPr>
        <p:spPr>
          <a:xfrm>
            <a:off x="5597936" y="262934"/>
            <a:ext cx="25495900" cy="1536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60000"/>
              </a:lnSpc>
              <a:defRPr spc="-664" sz="83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tout sur le marketing.com</a:t>
            </a:r>
          </a:p>
        </p:txBody>
      </p:sp>
      <p:pic>
        <p:nvPicPr>
          <p:cNvPr id="2158" name="qrcode.png" descr="qrcod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1807" y="3670148"/>
            <a:ext cx="8356011" cy="8356012"/>
          </a:xfrm>
          <a:prstGeom prst="rect">
            <a:avLst/>
          </a:prstGeom>
          <a:ln w="12700">
            <a:miter lim="400000"/>
          </a:ln>
        </p:spPr>
      </p:pic>
      <p:sp>
        <p:nvSpPr>
          <p:cNvPr id="2159" name="kratiroff.com"/>
          <p:cNvSpPr txBox="1"/>
          <p:nvPr/>
        </p:nvSpPr>
        <p:spPr>
          <a:xfrm>
            <a:off x="8062115" y="12144068"/>
            <a:ext cx="25495901" cy="1536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60000"/>
              </a:lnSpc>
              <a:defRPr spc="-664" sz="8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kratiroff.com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262" y="77210"/>
            <a:ext cx="24109474" cy="135615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7" name="houellebecq_michel_plateforme_2001_originale_autographe.jpg" descr="houellebecq_michel_plateforme_2001_originale_autograph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0" y="-1"/>
            <a:ext cx="914400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9" name="sea-wave-3569749.jpeg" descr="sea-wave-3569749.jpe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11899" y="0"/>
            <a:ext cx="25495899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0" name="tslm.png" descr="tsl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7075" y="312752"/>
            <a:ext cx="1905474" cy="2486805"/>
          </a:xfrm>
          <a:prstGeom prst="rect">
            <a:avLst/>
          </a:prstGeom>
          <a:ln w="12700">
            <a:miter lim="400000"/>
          </a:ln>
        </p:spPr>
      </p:pic>
      <p:sp>
        <p:nvSpPr>
          <p:cNvPr id="3071" name="tout sur le marketing.com"/>
          <p:cNvSpPr txBox="1"/>
          <p:nvPr/>
        </p:nvSpPr>
        <p:spPr>
          <a:xfrm>
            <a:off x="5597936" y="262934"/>
            <a:ext cx="25495900" cy="1536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60000"/>
              </a:lnSpc>
              <a:defRPr spc="-664" sz="8300"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tout sur le marketing.com</a:t>
            </a:r>
          </a:p>
        </p:txBody>
      </p:sp>
      <p:pic>
        <p:nvPicPr>
          <p:cNvPr id="3072" name="qrcode.png" descr="qrcod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1807" y="3670148"/>
            <a:ext cx="8356011" cy="8356012"/>
          </a:xfrm>
          <a:prstGeom prst="rect">
            <a:avLst/>
          </a:prstGeom>
          <a:ln w="12700">
            <a:miter lim="400000"/>
          </a:ln>
        </p:spPr>
      </p:pic>
      <p:sp>
        <p:nvSpPr>
          <p:cNvPr id="3073" name="kratiroff.com"/>
          <p:cNvSpPr txBox="1"/>
          <p:nvPr/>
        </p:nvSpPr>
        <p:spPr>
          <a:xfrm>
            <a:off x="8062115" y="12144068"/>
            <a:ext cx="25495901" cy="1536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60000"/>
              </a:lnSpc>
              <a:defRPr spc="-664" sz="83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pPr/>
            <a:r>
              <a:t>kratiroff.com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095" y="-31795"/>
            <a:ext cx="24477236" cy="13779590"/>
          </a:xfrm>
          <a:prstGeom prst="rect">
            <a:avLst/>
          </a:prstGeom>
          <a:ln w="12700">
            <a:miter lim="400000"/>
          </a:ln>
        </p:spPr>
      </p:pic>
      <p:sp>
        <p:nvSpPr>
          <p:cNvPr id="3076" name="ZoneTexte 5"/>
          <p:cNvSpPr txBox="1"/>
          <p:nvPr/>
        </p:nvSpPr>
        <p:spPr>
          <a:xfrm>
            <a:off x="5229557" y="9743974"/>
            <a:ext cx="13924883" cy="267462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defTabSz="1828800">
              <a:lnSpc>
                <a:spcPct val="80000"/>
              </a:lnSpc>
              <a:defRPr spc="600" sz="8000">
                <a:solidFill>
                  <a:srgbClr val="60B291"/>
                </a:solidFill>
                <a:latin typeface="Open Sans Bold"/>
                <a:ea typeface="Open Sans Bold"/>
                <a:cs typeface="Open Sans Bold"/>
                <a:sym typeface="Open Sans Bold"/>
              </a:defRPr>
            </a:pPr>
            <a:r>
              <a:t>MERCI </a:t>
            </a:r>
            <a:r>
              <a:rPr>
                <a:solidFill>
                  <a:srgbClr val="FFFFFF"/>
                </a:solidFill>
              </a:rPr>
              <a:t>DE VOTRE ATTENTION.</a:t>
            </a:r>
          </a:p>
        </p:txBody>
      </p:sp>
      <p:pic>
        <p:nvPicPr>
          <p:cNvPr id="3077" name="qrcode.png" descr="qrcod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8562" y="-10116"/>
            <a:ext cx="5314754" cy="5314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ATTN-A-Day-in-the-Life-.jpg" descr="ATTN-A-Day-in-the-Life-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"/>
            <a:ext cx="24384001" cy="125882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HK">
  <a:themeElements>
    <a:clrScheme name="H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000FF"/>
      </a:hlink>
      <a:folHlink>
        <a:srgbClr val="FF00FF"/>
      </a:folHlink>
    </a:clrScheme>
    <a:fontScheme name="HK">
      <a:majorFont>
        <a:latin typeface="Open Sans Regular Regular"/>
        <a:ea typeface="Open Sans Regular Regular"/>
        <a:cs typeface="Open Sans Regular Regular"/>
      </a:majorFont>
      <a:minorFont>
        <a:latin typeface="Helvetica"/>
        <a:ea typeface="Helvetica"/>
        <a:cs typeface="Helvetica"/>
      </a:minorFont>
    </a:fontScheme>
    <a:fmtScheme name="H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K">
  <a:themeElements>
    <a:clrScheme name="H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000FF"/>
      </a:hlink>
      <a:folHlink>
        <a:srgbClr val="FF00FF"/>
      </a:folHlink>
    </a:clrScheme>
    <a:fontScheme name="HK">
      <a:majorFont>
        <a:latin typeface="Open Sans Regular Regular"/>
        <a:ea typeface="Open Sans Regular Regular"/>
        <a:cs typeface="Open Sans Regular Regular"/>
      </a:majorFont>
      <a:minorFont>
        <a:latin typeface="Helvetica"/>
        <a:ea typeface="Helvetica"/>
        <a:cs typeface="Helvetica"/>
      </a:minorFont>
    </a:fontScheme>
    <a:fmtScheme name="H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