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7.jpeg" ContentType="image/jpeg"/>
  <Override PartName="/ppt/notesSlides/notesSlide6.xml" ContentType="application/vnd.openxmlformats-officedocument.presentationml.notesSlide+xml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3" name="Shape 6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6" name="Shape 6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ideal customer profil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7" name="Shape 7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x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1" name="Shape 10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Storyboard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7" name="Shape 10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Storyboard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32" name="Shape 10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like —&gt; believe —&gt; trust —&gt; buy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6" name="Shape 10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customer satisfaction score = CSAT = satisfaction globale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tif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794000" y="644525"/>
            <a:ext cx="18288000" cy="9652101"/>
          </a:xfrm>
          <a:prstGeom prst="rect">
            <a:avLst/>
          </a:prstGeom>
        </p:spPr>
        <p:txBody>
          <a:bodyPr anchor="t"/>
          <a:lstStyle>
            <a:lvl1pPr algn="ctr">
              <a:defRPr sz="12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225800" y="108362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Text"/>
          <p:cNvSpPr txBox="1"/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lIns="121919" tIns="121919" rIns="121919" bIns="121919" anchor="t"/>
          <a:lstStyle>
            <a:lvl1pPr algn="ctr" defTabSz="2438400">
              <a:lnSpc>
                <a:spcPct val="100000"/>
              </a:lnSpc>
              <a:defRPr sz="10600">
                <a:solidFill>
                  <a:srgbClr val="29283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87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2967" y="13815668"/>
            <a:ext cx="905934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groupapa 2 petit.png" descr="groupapa 2 pet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02873" y="14548882"/>
            <a:ext cx="3772858" cy="2654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icture 18" descr="Pictur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954079" y="14755468"/>
            <a:ext cx="3048991" cy="892462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lide Number"/>
          <p:cNvSpPr txBox="1"/>
          <p:nvPr>
            <p:ph type="sldNum" sz="quarter" idx="2"/>
          </p:nvPr>
        </p:nvSpPr>
        <p:spPr>
          <a:xfrm>
            <a:off x="11785599" y="12311379"/>
            <a:ext cx="5689601" cy="80264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le Text"/>
          <p:cNvSpPr txBox="1"/>
          <p:nvPr>
            <p:ph type="title"/>
          </p:nvPr>
        </p:nvSpPr>
        <p:spPr>
          <a:xfrm>
            <a:off x="14808200" y="13360400"/>
            <a:ext cx="9525000" cy="358776"/>
          </a:xfrm>
          <a:prstGeom prst="rect">
            <a:avLst/>
          </a:prstGeom>
        </p:spPr>
        <p:txBody>
          <a:bodyPr/>
          <a:lstStyle>
            <a:lvl1pPr algn="r">
              <a:defRPr baseline="-15000" spc="-79" sz="2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8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 typeface="Helvetica"/>
              <a:defRPr>
                <a:latin typeface="+mj-lt"/>
                <a:ea typeface="+mj-ea"/>
                <a:cs typeface="+mj-cs"/>
                <a:sym typeface="Helvetica"/>
              </a:defRPr>
            </a:lvl1pPr>
            <a:lvl2pPr>
              <a:buFont typeface="Helvetica"/>
              <a:defRPr>
                <a:latin typeface="+mj-lt"/>
                <a:ea typeface="+mj-ea"/>
                <a:cs typeface="+mj-cs"/>
                <a:sym typeface="Helvetica"/>
              </a:defRPr>
            </a:lvl2pPr>
            <a:lvl3pPr>
              <a:buFont typeface="Helvetica"/>
              <a:defRPr>
                <a:latin typeface="+mj-lt"/>
                <a:ea typeface="+mj-ea"/>
                <a:cs typeface="+mj-cs"/>
                <a:sym typeface="Helvetica"/>
              </a:defRPr>
            </a:lvl3pPr>
            <a:lvl4pPr>
              <a:buFont typeface="Helvetica"/>
              <a:defRPr>
                <a:latin typeface="+mj-lt"/>
                <a:ea typeface="+mj-ea"/>
                <a:cs typeface="+mj-cs"/>
                <a:sym typeface="Helvetica"/>
              </a:defRPr>
            </a:lvl4pPr>
            <a:lvl5pPr>
              <a:buFont typeface="Helvetica"/>
              <a:defRPr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7" name="Slide Number"/>
          <p:cNvSpPr txBox="1"/>
          <p:nvPr>
            <p:ph type="sldNum" sz="quarter" idx="2"/>
          </p:nvPr>
        </p:nvSpPr>
        <p:spPr>
          <a:xfrm>
            <a:off x="22172989" y="12802235"/>
            <a:ext cx="534611" cy="55118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 11" descr="Image 11"/>
          <p:cNvPicPr>
            <a:picLocks noChangeAspect="1"/>
          </p:cNvPicPr>
          <p:nvPr/>
        </p:nvPicPr>
        <p:blipFill>
          <a:blip r:embed="rId2">
            <a:extLst/>
          </a:blip>
          <a:srcRect l="0" t="0" r="0" b="53561"/>
          <a:stretch>
            <a:fillRect/>
          </a:stretch>
        </p:blipFill>
        <p:spPr>
          <a:xfrm>
            <a:off x="275077" y="12743729"/>
            <a:ext cx="1250766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lide Number"/>
          <p:cNvSpPr txBox="1"/>
          <p:nvPr>
            <p:ph type="sldNum" sz="quarter" idx="2"/>
          </p:nvPr>
        </p:nvSpPr>
        <p:spPr>
          <a:xfrm>
            <a:off x="18885279" y="13150794"/>
            <a:ext cx="238722" cy="221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2438400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bg>
      <p:bgPr>
        <a:solidFill>
          <a:srgbClr val="FB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4360559"/>
            <a:ext cx="945489" cy="945006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lide Number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1828970"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ai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icture Placeholder 10"/>
          <p:cNvSpPr/>
          <p:nvPr>
            <p:ph type="pic" sz="half" idx="21"/>
          </p:nvPr>
        </p:nvSpPr>
        <p:spPr>
          <a:xfrm>
            <a:off x="15432524" y="-1"/>
            <a:ext cx="8951476" cy="13716001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331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1D1D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itle Text"/>
          <p:cNvSpPr txBox="1"/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9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roup 61"/>
          <p:cNvGrpSpPr/>
          <p:nvPr/>
        </p:nvGrpSpPr>
        <p:grpSpPr>
          <a:xfrm>
            <a:off x="17726758" y="2514722"/>
            <a:ext cx="143471" cy="546101"/>
            <a:chOff x="0" y="0"/>
            <a:chExt cx="143470" cy="546100"/>
          </a:xfrm>
        </p:grpSpPr>
        <p:sp>
          <p:nvSpPr>
            <p:cNvPr id="346" name="ZoneTexte 44"/>
            <p:cNvSpPr txBox="1"/>
            <p:nvPr/>
          </p:nvSpPr>
          <p:spPr>
            <a:xfrm>
              <a:off x="0" y="0"/>
              <a:ext cx="143471" cy="546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3200">
                  <a:solidFill>
                    <a:schemeClr val="accent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347" name="Connecteur droit 47"/>
            <p:cNvSpPr/>
            <p:nvPr/>
          </p:nvSpPr>
          <p:spPr>
            <a:xfrm flipH="1">
              <a:off x="25287" y="38134"/>
              <a:ext cx="1" cy="1800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51" name="Group 58"/>
          <p:cNvGrpSpPr/>
          <p:nvPr/>
        </p:nvGrpSpPr>
        <p:grpSpPr>
          <a:xfrm>
            <a:off x="17704494" y="4244145"/>
            <a:ext cx="143471" cy="546101"/>
            <a:chOff x="0" y="0"/>
            <a:chExt cx="143470" cy="546100"/>
          </a:xfrm>
        </p:grpSpPr>
        <p:sp>
          <p:nvSpPr>
            <p:cNvPr id="349" name="ZoneTexte 44"/>
            <p:cNvSpPr txBox="1"/>
            <p:nvPr/>
          </p:nvSpPr>
          <p:spPr>
            <a:xfrm>
              <a:off x="0" y="0"/>
              <a:ext cx="143471" cy="546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3200">
                  <a:solidFill>
                    <a:schemeClr val="accent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350" name="Connecteur droit 47"/>
            <p:cNvSpPr/>
            <p:nvPr/>
          </p:nvSpPr>
          <p:spPr>
            <a:xfrm flipH="1">
              <a:off x="25287" y="38134"/>
              <a:ext cx="1" cy="1800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54" name="Group 55"/>
          <p:cNvGrpSpPr/>
          <p:nvPr/>
        </p:nvGrpSpPr>
        <p:grpSpPr>
          <a:xfrm>
            <a:off x="17691073" y="6007253"/>
            <a:ext cx="143471" cy="546101"/>
            <a:chOff x="0" y="0"/>
            <a:chExt cx="143470" cy="546100"/>
          </a:xfrm>
        </p:grpSpPr>
        <p:sp>
          <p:nvSpPr>
            <p:cNvPr id="352" name="ZoneTexte 44"/>
            <p:cNvSpPr txBox="1"/>
            <p:nvPr/>
          </p:nvSpPr>
          <p:spPr>
            <a:xfrm>
              <a:off x="0" y="0"/>
              <a:ext cx="143471" cy="546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3200">
                  <a:solidFill>
                    <a:schemeClr val="accent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353" name="Connecteur droit 47"/>
            <p:cNvSpPr/>
            <p:nvPr/>
          </p:nvSpPr>
          <p:spPr>
            <a:xfrm flipH="1">
              <a:off x="25287" y="38134"/>
              <a:ext cx="1" cy="1800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57" name="Group 52"/>
          <p:cNvGrpSpPr/>
          <p:nvPr/>
        </p:nvGrpSpPr>
        <p:grpSpPr>
          <a:xfrm>
            <a:off x="17669530" y="11221900"/>
            <a:ext cx="143472" cy="546101"/>
            <a:chOff x="0" y="0"/>
            <a:chExt cx="143470" cy="546100"/>
          </a:xfrm>
        </p:grpSpPr>
        <p:sp>
          <p:nvSpPr>
            <p:cNvPr id="355" name="ZoneTexte 44"/>
            <p:cNvSpPr txBox="1"/>
            <p:nvPr/>
          </p:nvSpPr>
          <p:spPr>
            <a:xfrm>
              <a:off x="0" y="0"/>
              <a:ext cx="143471" cy="546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3200">
                  <a:solidFill>
                    <a:schemeClr val="accent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356" name="Connecteur droit 47"/>
            <p:cNvSpPr/>
            <p:nvPr/>
          </p:nvSpPr>
          <p:spPr>
            <a:xfrm flipH="1">
              <a:off x="25287" y="38134"/>
              <a:ext cx="1" cy="1800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60" name="Group 49"/>
          <p:cNvGrpSpPr/>
          <p:nvPr/>
        </p:nvGrpSpPr>
        <p:grpSpPr>
          <a:xfrm>
            <a:off x="17691073" y="9484976"/>
            <a:ext cx="143471" cy="546101"/>
            <a:chOff x="0" y="0"/>
            <a:chExt cx="143470" cy="546100"/>
          </a:xfrm>
        </p:grpSpPr>
        <p:sp>
          <p:nvSpPr>
            <p:cNvPr id="358" name="ZoneTexte 44"/>
            <p:cNvSpPr txBox="1"/>
            <p:nvPr/>
          </p:nvSpPr>
          <p:spPr>
            <a:xfrm>
              <a:off x="0" y="0"/>
              <a:ext cx="143471" cy="546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3200">
                  <a:solidFill>
                    <a:schemeClr val="accent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359" name="Connecteur droit 47"/>
            <p:cNvSpPr/>
            <p:nvPr/>
          </p:nvSpPr>
          <p:spPr>
            <a:xfrm flipH="1">
              <a:off x="25287" y="38134"/>
              <a:ext cx="1" cy="1800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63" name="Group 2"/>
          <p:cNvGrpSpPr/>
          <p:nvPr/>
        </p:nvGrpSpPr>
        <p:grpSpPr>
          <a:xfrm>
            <a:off x="17691073" y="7726425"/>
            <a:ext cx="143471" cy="546101"/>
            <a:chOff x="0" y="0"/>
            <a:chExt cx="143470" cy="546100"/>
          </a:xfrm>
        </p:grpSpPr>
        <p:sp>
          <p:nvSpPr>
            <p:cNvPr id="361" name="ZoneTexte 44"/>
            <p:cNvSpPr txBox="1"/>
            <p:nvPr/>
          </p:nvSpPr>
          <p:spPr>
            <a:xfrm>
              <a:off x="0" y="0"/>
              <a:ext cx="143471" cy="5461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3200">
                  <a:solidFill>
                    <a:schemeClr val="accent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362" name="Connecteur droit 47"/>
            <p:cNvSpPr/>
            <p:nvPr/>
          </p:nvSpPr>
          <p:spPr>
            <a:xfrm flipH="1">
              <a:off x="25287" y="38134"/>
              <a:ext cx="1" cy="1800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364" name="Title Text"/>
          <p:cNvSpPr txBox="1"/>
          <p:nvPr>
            <p:ph type="title" hasCustomPrompt="1"/>
          </p:nvPr>
        </p:nvSpPr>
        <p:spPr>
          <a:xfrm>
            <a:off x="-88386" y="-10458"/>
            <a:ext cx="24499105" cy="1368825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>
            <a:lvl1pPr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5" name="Body Level One…"/>
          <p:cNvSpPr txBox="1"/>
          <p:nvPr>
            <p:ph type="body" sz="quarter" idx="1" hasCustomPrompt="1"/>
          </p:nvPr>
        </p:nvSpPr>
        <p:spPr>
          <a:xfrm>
            <a:off x="395416" y="10244810"/>
            <a:ext cx="6772675" cy="3087104"/>
          </a:xfrm>
          <a:prstGeom prst="rect">
            <a:avLst/>
          </a:prstGeom>
        </p:spPr>
        <p:txBody>
          <a:bodyPr lIns="91438" tIns="91438" rIns="91438" bIns="91438"/>
          <a:lstStyle>
            <a:lvl1pPr marL="0" indent="0">
              <a:buSzTx/>
              <a:buFontTx/>
              <a:buNone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0">
              <a:buSzTx/>
              <a:buFontTx/>
              <a:buNone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71600" indent="-457200">
              <a:buFontTx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79600" indent="-508000">
              <a:buFontTx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336800" indent="-508000">
              <a:buFontTx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6" name="Rectangle 58"/>
          <p:cNvSpPr/>
          <p:nvPr/>
        </p:nvSpPr>
        <p:spPr>
          <a:xfrm>
            <a:off x="7464476" y="1905156"/>
            <a:ext cx="151196" cy="108412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7" name="Rectangle 65"/>
          <p:cNvSpPr/>
          <p:nvPr/>
        </p:nvSpPr>
        <p:spPr>
          <a:xfrm>
            <a:off x="17217138" y="1905156"/>
            <a:ext cx="151196" cy="108412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>
              <a:defRPr b="1" sz="4000">
                <a:solidFill>
                  <a:schemeClr val="accent1"/>
                </a:solidFill>
              </a:defRPr>
            </a:pPr>
          </a:p>
        </p:txBody>
      </p:sp>
      <p:sp>
        <p:nvSpPr>
          <p:cNvPr id="368" name="ZoneTexte 24"/>
          <p:cNvSpPr txBox="1"/>
          <p:nvPr/>
        </p:nvSpPr>
        <p:spPr>
          <a:xfrm>
            <a:off x="23912594" y="2694502"/>
            <a:ext cx="163712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69" name="ZoneTexte 12"/>
          <p:cNvSpPr txBox="1"/>
          <p:nvPr/>
        </p:nvSpPr>
        <p:spPr>
          <a:xfrm>
            <a:off x="17414265" y="1744086"/>
            <a:ext cx="1797962" cy="7289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370" name="Connecteur droit 16"/>
          <p:cNvSpPr/>
          <p:nvPr/>
        </p:nvSpPr>
        <p:spPr>
          <a:xfrm>
            <a:off x="17744030" y="2648457"/>
            <a:ext cx="6253240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1" name="ZoneTexte 27"/>
          <p:cNvSpPr txBox="1"/>
          <p:nvPr/>
        </p:nvSpPr>
        <p:spPr>
          <a:xfrm>
            <a:off x="23901234" y="4429519"/>
            <a:ext cx="163712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72" name="ZoneTexte 29"/>
          <p:cNvSpPr txBox="1"/>
          <p:nvPr/>
        </p:nvSpPr>
        <p:spPr>
          <a:xfrm>
            <a:off x="17402905" y="3481861"/>
            <a:ext cx="973851" cy="7289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373" name="Connecteur droit 30"/>
          <p:cNvSpPr/>
          <p:nvPr/>
        </p:nvSpPr>
        <p:spPr>
          <a:xfrm>
            <a:off x="17732669" y="4383473"/>
            <a:ext cx="6253240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4" name="ZoneTexte 36"/>
          <p:cNvSpPr txBox="1"/>
          <p:nvPr/>
        </p:nvSpPr>
        <p:spPr>
          <a:xfrm>
            <a:off x="23899192" y="6189738"/>
            <a:ext cx="163712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75" name="ZoneTexte 38"/>
          <p:cNvSpPr txBox="1"/>
          <p:nvPr/>
        </p:nvSpPr>
        <p:spPr>
          <a:xfrm>
            <a:off x="17400865" y="5200096"/>
            <a:ext cx="2391488" cy="7289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376" name="Connecteur droit 39"/>
          <p:cNvSpPr/>
          <p:nvPr/>
        </p:nvSpPr>
        <p:spPr>
          <a:xfrm>
            <a:off x="17730629" y="6143692"/>
            <a:ext cx="6253240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7" name="ZoneTexte 43"/>
          <p:cNvSpPr txBox="1"/>
          <p:nvPr/>
        </p:nvSpPr>
        <p:spPr>
          <a:xfrm>
            <a:off x="23887833" y="7900040"/>
            <a:ext cx="163712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78" name="ZoneTexte 45"/>
          <p:cNvSpPr txBox="1"/>
          <p:nvPr/>
        </p:nvSpPr>
        <p:spPr>
          <a:xfrm>
            <a:off x="17389506" y="6980818"/>
            <a:ext cx="3589852" cy="7289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379" name="Connecteur droit 46"/>
          <p:cNvSpPr/>
          <p:nvPr/>
        </p:nvSpPr>
        <p:spPr>
          <a:xfrm>
            <a:off x="17719270" y="7853995"/>
            <a:ext cx="6253240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0" name="ZoneTexte 52"/>
          <p:cNvSpPr txBox="1"/>
          <p:nvPr/>
        </p:nvSpPr>
        <p:spPr>
          <a:xfrm>
            <a:off x="23885791" y="9663148"/>
            <a:ext cx="163712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81" name="ZoneTexte 54"/>
          <p:cNvSpPr txBox="1"/>
          <p:nvPr/>
        </p:nvSpPr>
        <p:spPr>
          <a:xfrm>
            <a:off x="17387464" y="8690778"/>
            <a:ext cx="2768519" cy="7289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382" name="Connecteur droit 55"/>
          <p:cNvSpPr/>
          <p:nvPr/>
        </p:nvSpPr>
        <p:spPr>
          <a:xfrm>
            <a:off x="17717228" y="9617103"/>
            <a:ext cx="6253240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3" name="ZoneTexte 59"/>
          <p:cNvSpPr txBox="1"/>
          <p:nvPr/>
        </p:nvSpPr>
        <p:spPr>
          <a:xfrm>
            <a:off x="23874434" y="11399129"/>
            <a:ext cx="163712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84" name="ZoneTexte 61"/>
          <p:cNvSpPr txBox="1"/>
          <p:nvPr/>
        </p:nvSpPr>
        <p:spPr>
          <a:xfrm>
            <a:off x="17376105" y="10405764"/>
            <a:ext cx="4162344" cy="7289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Know How, soft skills</a:t>
            </a:r>
          </a:p>
        </p:txBody>
      </p:sp>
      <p:sp>
        <p:nvSpPr>
          <p:cNvPr id="385" name="Connecteur droit 62"/>
          <p:cNvSpPr/>
          <p:nvPr/>
        </p:nvSpPr>
        <p:spPr>
          <a:xfrm>
            <a:off x="17705869" y="11353083"/>
            <a:ext cx="6253240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6" name="Text Placeholder 4"/>
          <p:cNvSpPr/>
          <p:nvPr>
            <p:ph type="body" sz="quarter" idx="21"/>
          </p:nvPr>
        </p:nvSpPr>
        <p:spPr>
          <a:xfrm>
            <a:off x="7912055" y="1965250"/>
            <a:ext cx="9049850" cy="4836448"/>
          </a:xfrm>
          <a:prstGeom prst="rect">
            <a:avLst/>
          </a:prstGeom>
          <a:ln w="12700"/>
        </p:spPr>
        <p:txBody>
          <a:bodyPr lIns="91438" tIns="91438" rIns="91438" bIns="91438"/>
          <a:lstStyle/>
          <a:p>
            <a:pPr/>
          </a:p>
        </p:txBody>
      </p:sp>
      <p:sp>
        <p:nvSpPr>
          <p:cNvPr id="387" name="TextBox 106"/>
          <p:cNvSpPr txBox="1"/>
          <p:nvPr/>
        </p:nvSpPr>
        <p:spPr>
          <a:xfrm>
            <a:off x="10" y="6182411"/>
            <a:ext cx="870663" cy="10986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« </a:t>
            </a:r>
          </a:p>
        </p:txBody>
      </p:sp>
      <p:sp>
        <p:nvSpPr>
          <p:cNvPr id="388" name="TextBox 107"/>
          <p:cNvSpPr txBox="1"/>
          <p:nvPr/>
        </p:nvSpPr>
        <p:spPr>
          <a:xfrm>
            <a:off x="6697033" y="6183481"/>
            <a:ext cx="663941" cy="10986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»</a:t>
            </a:r>
          </a:p>
        </p:txBody>
      </p:sp>
      <p:sp>
        <p:nvSpPr>
          <p:cNvPr id="389" name="Text Placeholder 4"/>
          <p:cNvSpPr/>
          <p:nvPr>
            <p:ph type="body" sz="quarter" idx="22"/>
          </p:nvPr>
        </p:nvSpPr>
        <p:spPr>
          <a:xfrm>
            <a:off x="7892898" y="7897651"/>
            <a:ext cx="9049849" cy="4836447"/>
          </a:xfrm>
          <a:prstGeom prst="rect">
            <a:avLst/>
          </a:prstGeom>
          <a:ln w="12700"/>
        </p:spPr>
        <p:txBody>
          <a:bodyPr lIns="91438" tIns="91438" rIns="91438" bIns="91438"/>
          <a:lstStyle/>
          <a:p>
            <a:pPr/>
          </a:p>
        </p:txBody>
      </p:sp>
      <p:sp>
        <p:nvSpPr>
          <p:cNvPr id="390" name="ZoneTexte 45"/>
          <p:cNvSpPr txBox="1"/>
          <p:nvPr/>
        </p:nvSpPr>
        <p:spPr>
          <a:xfrm>
            <a:off x="7902606" y="7158618"/>
            <a:ext cx="6062185" cy="7289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>
              <a:defRPr sz="3200">
                <a:solidFill>
                  <a:srgbClr val="FF26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Problèmes, attentes, frictions : </a:t>
            </a:r>
          </a:p>
        </p:txBody>
      </p:sp>
      <p:sp>
        <p:nvSpPr>
          <p:cNvPr id="391" name="Connecteur droit 47"/>
          <p:cNvSpPr/>
          <p:nvPr/>
        </p:nvSpPr>
        <p:spPr>
          <a:xfrm>
            <a:off x="23989245" y="2557921"/>
            <a:ext cx="1" cy="180001"/>
          </a:xfrm>
          <a:prstGeom prst="line">
            <a:avLst/>
          </a:prstGeom>
          <a:ln w="381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2" name="Connecteur droit 47"/>
          <p:cNvSpPr/>
          <p:nvPr/>
        </p:nvSpPr>
        <p:spPr>
          <a:xfrm>
            <a:off x="23981093" y="4307873"/>
            <a:ext cx="1" cy="180001"/>
          </a:xfrm>
          <a:prstGeom prst="line">
            <a:avLst/>
          </a:prstGeom>
          <a:ln w="381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3" name="Connecteur droit 47"/>
          <p:cNvSpPr/>
          <p:nvPr/>
        </p:nvSpPr>
        <p:spPr>
          <a:xfrm>
            <a:off x="23980141" y="6065023"/>
            <a:ext cx="1" cy="180001"/>
          </a:xfrm>
          <a:prstGeom prst="line">
            <a:avLst/>
          </a:prstGeom>
          <a:ln w="381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4" name="Connecteur droit 47"/>
          <p:cNvSpPr/>
          <p:nvPr/>
        </p:nvSpPr>
        <p:spPr>
          <a:xfrm>
            <a:off x="23979189" y="7771775"/>
            <a:ext cx="1" cy="180001"/>
          </a:xfrm>
          <a:prstGeom prst="line">
            <a:avLst/>
          </a:prstGeom>
          <a:ln w="381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5" name="Connecteur droit 47"/>
          <p:cNvSpPr/>
          <p:nvPr/>
        </p:nvSpPr>
        <p:spPr>
          <a:xfrm>
            <a:off x="23971083" y="9533549"/>
            <a:ext cx="1" cy="180001"/>
          </a:xfrm>
          <a:prstGeom prst="line">
            <a:avLst/>
          </a:prstGeom>
          <a:ln w="381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6" name="Connecteur droit 47"/>
          <p:cNvSpPr/>
          <p:nvPr/>
        </p:nvSpPr>
        <p:spPr>
          <a:xfrm>
            <a:off x="23962976" y="11273722"/>
            <a:ext cx="1" cy="180001"/>
          </a:xfrm>
          <a:prstGeom prst="line">
            <a:avLst/>
          </a:prstGeom>
          <a:ln w="381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7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8" tIns="91438" rIns="91438" bIns="9143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itle Text"/>
          <p:cNvSpPr txBox="1"/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lIns="121919" tIns="121919" rIns="121919" bIns="121919" anchor="t"/>
          <a:lstStyle>
            <a:lvl1pPr algn="ctr" defTabSz="2438400">
              <a:lnSpc>
                <a:spcPct val="100000"/>
              </a:lnSpc>
              <a:defRPr sz="10600">
                <a:solidFill>
                  <a:srgbClr val="29283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405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2967" y="13815668"/>
            <a:ext cx="905934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groupapa 2 petit.png" descr="groupapa 2 pet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02873" y="14548882"/>
            <a:ext cx="3772858" cy="2654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Picture 18" descr="Pictur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954079" y="14755468"/>
            <a:ext cx="3048991" cy="892462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lide Number"/>
          <p:cNvSpPr txBox="1"/>
          <p:nvPr>
            <p:ph type="sldNum" sz="quarter" idx="2"/>
          </p:nvPr>
        </p:nvSpPr>
        <p:spPr>
          <a:xfrm>
            <a:off x="11785599" y="12311379"/>
            <a:ext cx="5689601" cy="80264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itle Text"/>
          <p:cNvSpPr txBox="1"/>
          <p:nvPr>
            <p:ph type="title"/>
          </p:nvPr>
        </p:nvSpPr>
        <p:spPr>
          <a:xfrm>
            <a:off x="3922021" y="1985534"/>
            <a:ext cx="16539883" cy="5473589"/>
          </a:xfrm>
          <a:prstGeom prst="rect">
            <a:avLst/>
          </a:prstGeom>
        </p:spPr>
        <p:txBody>
          <a:bodyPr lIns="199588" tIns="199588" rIns="199588" bIns="199588" anchor="b"/>
          <a:lstStyle>
            <a:lvl1pPr algn="ctr" defTabSz="1613647">
              <a:lnSpc>
                <a:spcPct val="100000"/>
              </a:lnSpc>
              <a:defRPr sz="1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6" name="Body Level One…"/>
          <p:cNvSpPr txBox="1"/>
          <p:nvPr>
            <p:ph type="body" sz="quarter" idx="1"/>
          </p:nvPr>
        </p:nvSpPr>
        <p:spPr>
          <a:xfrm>
            <a:off x="3922005" y="7557667"/>
            <a:ext cx="16539883" cy="2113413"/>
          </a:xfrm>
          <a:prstGeom prst="rect">
            <a:avLst/>
          </a:prstGeom>
        </p:spPr>
        <p:txBody>
          <a:bodyPr lIns="199588" tIns="199588" rIns="199588" bIns="199588"/>
          <a:lstStyle>
            <a:lvl1pPr marL="649941" indent="-561041" algn="ctr" defTabSz="16136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9941" indent="-72091" algn="ctr" defTabSz="16136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9941" indent="385108" algn="ctr" defTabSz="16136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9941" indent="842308" algn="ctr" defTabSz="16136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49941" indent="1299508" algn="ctr" defTabSz="16136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7" name="Slide Number"/>
          <p:cNvSpPr txBox="1"/>
          <p:nvPr>
            <p:ph type="sldNum" sz="quarter" idx="2"/>
          </p:nvPr>
        </p:nvSpPr>
        <p:spPr>
          <a:xfrm>
            <a:off x="20134252" y="12618673"/>
            <a:ext cx="694403" cy="682968"/>
          </a:xfrm>
          <a:prstGeom prst="rect">
            <a:avLst/>
          </a:prstGeom>
        </p:spPr>
        <p:txBody>
          <a:bodyPr lIns="199588" tIns="199588" rIns="199588" bIns="199588">
            <a:normAutofit fontScale="100000" lnSpcReduction="0"/>
          </a:bodyPr>
          <a:lstStyle>
            <a:lvl1pPr defTabSz="1613647"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itle Text"/>
          <p:cNvSpPr txBox="1"/>
          <p:nvPr>
            <p:ph type="title"/>
          </p:nvPr>
        </p:nvSpPr>
        <p:spPr>
          <a:xfrm>
            <a:off x="3922021" y="1985534"/>
            <a:ext cx="16539883" cy="5473589"/>
          </a:xfrm>
          <a:prstGeom prst="rect">
            <a:avLst/>
          </a:prstGeom>
        </p:spPr>
        <p:txBody>
          <a:bodyPr lIns="199588" tIns="199588" rIns="199588" bIns="199588" anchor="b"/>
          <a:lstStyle>
            <a:lvl1pPr algn="ctr" defTabSz="1613647">
              <a:lnSpc>
                <a:spcPct val="100000"/>
              </a:lnSpc>
              <a:defRPr sz="1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5" name="Body Level One…"/>
          <p:cNvSpPr txBox="1"/>
          <p:nvPr>
            <p:ph type="body" sz="quarter" idx="1"/>
          </p:nvPr>
        </p:nvSpPr>
        <p:spPr>
          <a:xfrm>
            <a:off x="3922005" y="7557667"/>
            <a:ext cx="16539883" cy="2113413"/>
          </a:xfrm>
          <a:prstGeom prst="rect">
            <a:avLst/>
          </a:prstGeom>
        </p:spPr>
        <p:txBody>
          <a:bodyPr lIns="199588" tIns="199588" rIns="199588" bIns="199588"/>
          <a:lstStyle>
            <a:lvl1pPr marL="649941" indent="-561041" algn="ctr" defTabSz="16136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9941" indent="-72091" algn="ctr" defTabSz="16136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9941" indent="385108" algn="ctr" defTabSz="16136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9941" indent="842308" algn="ctr" defTabSz="16136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49941" indent="1299508" algn="ctr" defTabSz="16136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6" name="Slide Number"/>
          <p:cNvSpPr txBox="1"/>
          <p:nvPr>
            <p:ph type="sldNum" sz="quarter" idx="2"/>
          </p:nvPr>
        </p:nvSpPr>
        <p:spPr>
          <a:xfrm>
            <a:off x="20134252" y="12618673"/>
            <a:ext cx="694403" cy="682968"/>
          </a:xfrm>
          <a:prstGeom prst="rect">
            <a:avLst/>
          </a:prstGeom>
        </p:spPr>
        <p:txBody>
          <a:bodyPr lIns="199588" tIns="199588" rIns="199588" bIns="199588">
            <a:normAutofit fontScale="100000" lnSpcReduction="0"/>
          </a:bodyPr>
          <a:lstStyle>
            <a:lvl1pPr defTabSz="1613647"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itle Text"/>
          <p:cNvSpPr txBox="1"/>
          <p:nvPr>
            <p:ph type="title"/>
          </p:nvPr>
        </p:nvSpPr>
        <p:spPr>
          <a:xfrm>
            <a:off x="3922005" y="5735599"/>
            <a:ext cx="16539883" cy="2244706"/>
          </a:xfrm>
          <a:prstGeom prst="rect">
            <a:avLst/>
          </a:prstGeom>
          <a:ln w="12700"/>
        </p:spPr>
        <p:txBody>
          <a:bodyPr lIns="199588" tIns="199588" rIns="199588" bIns="199588"/>
          <a:lstStyle>
            <a:lvl1pPr algn="ctr" defTabSz="1613647">
              <a:lnSpc>
                <a:spcPct val="100000"/>
              </a:lnSpc>
              <a:defRPr sz="7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4" name="Slide Number"/>
          <p:cNvSpPr txBox="1"/>
          <p:nvPr>
            <p:ph type="sldNum" sz="quarter" idx="2"/>
          </p:nvPr>
        </p:nvSpPr>
        <p:spPr>
          <a:xfrm>
            <a:off x="20134252" y="12618673"/>
            <a:ext cx="694403" cy="682968"/>
          </a:xfrm>
          <a:prstGeom prst="rect">
            <a:avLst/>
          </a:prstGeom>
        </p:spPr>
        <p:txBody>
          <a:bodyPr lIns="199588" tIns="199588" rIns="199588" bIns="199588">
            <a:normAutofit fontScale="100000" lnSpcReduction="0"/>
          </a:bodyPr>
          <a:lstStyle>
            <a:lvl1pPr defTabSz="1613647"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curond3.png" descr="scurond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69" y="12390249"/>
            <a:ext cx="1223861" cy="1195579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Slide Number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itle Text"/>
          <p:cNvSpPr txBox="1"/>
          <p:nvPr>
            <p:ph type="title"/>
          </p:nvPr>
        </p:nvSpPr>
        <p:spPr>
          <a:xfrm>
            <a:off x="-88387" y="-10457"/>
            <a:ext cx="24499106" cy="1368823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>
            <a:lvl1pPr>
              <a:defRPr sz="6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0" name="Body Level One…"/>
          <p:cNvSpPr txBox="1"/>
          <p:nvPr>
            <p:ph type="body" sz="quarter" idx="1"/>
          </p:nvPr>
        </p:nvSpPr>
        <p:spPr>
          <a:xfrm>
            <a:off x="395415" y="10244810"/>
            <a:ext cx="6772675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36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25879" indent="-411479">
              <a:buFontTx/>
              <a:defRPr sz="36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28800" indent="-457200">
              <a:buFontTx/>
              <a:defRPr sz="36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286000" indent="-457200">
              <a:buFontTx/>
              <a:defRPr sz="36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1" name="Rectangle 58"/>
          <p:cNvSpPr/>
          <p:nvPr/>
        </p:nvSpPr>
        <p:spPr>
          <a:xfrm>
            <a:off x="7464476" y="1905157"/>
            <a:ext cx="151195" cy="108412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52" name="Rectangle 65"/>
          <p:cNvSpPr/>
          <p:nvPr/>
        </p:nvSpPr>
        <p:spPr>
          <a:xfrm>
            <a:off x="17217139" y="1905157"/>
            <a:ext cx="151195" cy="108412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</a:p>
        </p:txBody>
      </p:sp>
      <p:sp>
        <p:nvSpPr>
          <p:cNvPr id="453" name="ZoneTexte 24"/>
          <p:cNvSpPr txBox="1"/>
          <p:nvPr/>
        </p:nvSpPr>
        <p:spPr>
          <a:xfrm>
            <a:off x="23912596" y="2440503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54" name="ZoneTexte 23"/>
          <p:cNvSpPr txBox="1"/>
          <p:nvPr/>
        </p:nvSpPr>
        <p:spPr>
          <a:xfrm>
            <a:off x="17669530" y="2386807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55" name="ZoneTexte 12"/>
          <p:cNvSpPr txBox="1"/>
          <p:nvPr/>
        </p:nvSpPr>
        <p:spPr>
          <a:xfrm>
            <a:off x="17414262" y="1490087"/>
            <a:ext cx="1797964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456" name="Connecteur droit 16"/>
          <p:cNvSpPr/>
          <p:nvPr/>
        </p:nvSpPr>
        <p:spPr>
          <a:xfrm>
            <a:off x="17744028" y="2394457"/>
            <a:ext cx="6253239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57" name="Connecteur droit 17"/>
          <p:cNvSpPr/>
          <p:nvPr/>
        </p:nvSpPr>
        <p:spPr>
          <a:xfrm>
            <a:off x="17745298" y="2263274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58" name="Connecteur droit 22"/>
          <p:cNvSpPr/>
          <p:nvPr/>
        </p:nvSpPr>
        <p:spPr>
          <a:xfrm>
            <a:off x="24017895" y="2263274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59" name="ZoneTexte 27"/>
          <p:cNvSpPr txBox="1"/>
          <p:nvPr/>
        </p:nvSpPr>
        <p:spPr>
          <a:xfrm>
            <a:off x="23901235" y="3794519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60" name="ZoneTexte 28"/>
          <p:cNvSpPr txBox="1"/>
          <p:nvPr/>
        </p:nvSpPr>
        <p:spPr>
          <a:xfrm>
            <a:off x="17658170" y="374082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61" name="ZoneTexte 29"/>
          <p:cNvSpPr txBox="1"/>
          <p:nvPr/>
        </p:nvSpPr>
        <p:spPr>
          <a:xfrm>
            <a:off x="17402902" y="2846861"/>
            <a:ext cx="973852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462" name="Connecteur droit 30"/>
          <p:cNvSpPr/>
          <p:nvPr/>
        </p:nvSpPr>
        <p:spPr>
          <a:xfrm>
            <a:off x="17732668" y="3748473"/>
            <a:ext cx="6253239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63" name="Connecteur droit 31"/>
          <p:cNvSpPr/>
          <p:nvPr/>
        </p:nvSpPr>
        <p:spPr>
          <a:xfrm>
            <a:off x="17733938" y="361729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64" name="Connecteur droit 32"/>
          <p:cNvSpPr/>
          <p:nvPr/>
        </p:nvSpPr>
        <p:spPr>
          <a:xfrm>
            <a:off x="24006535" y="361729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65" name="ZoneTexte 36"/>
          <p:cNvSpPr txBox="1"/>
          <p:nvPr/>
        </p:nvSpPr>
        <p:spPr>
          <a:xfrm>
            <a:off x="23899195" y="5300738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66" name="ZoneTexte 37"/>
          <p:cNvSpPr txBox="1"/>
          <p:nvPr/>
        </p:nvSpPr>
        <p:spPr>
          <a:xfrm>
            <a:off x="17656130" y="5247042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67" name="ZoneTexte 38"/>
          <p:cNvSpPr txBox="1"/>
          <p:nvPr/>
        </p:nvSpPr>
        <p:spPr>
          <a:xfrm>
            <a:off x="17400865" y="4311096"/>
            <a:ext cx="2391490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468" name="Connecteur droit 39"/>
          <p:cNvSpPr/>
          <p:nvPr/>
        </p:nvSpPr>
        <p:spPr>
          <a:xfrm>
            <a:off x="17730630" y="5254692"/>
            <a:ext cx="6253239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69" name="Connecteur droit 40"/>
          <p:cNvSpPr/>
          <p:nvPr/>
        </p:nvSpPr>
        <p:spPr>
          <a:xfrm>
            <a:off x="17731895" y="5123509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70" name="Connecteur droit 41"/>
          <p:cNvSpPr/>
          <p:nvPr/>
        </p:nvSpPr>
        <p:spPr>
          <a:xfrm>
            <a:off x="24004495" y="5123509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71" name="ZoneTexte 52"/>
          <p:cNvSpPr txBox="1"/>
          <p:nvPr/>
        </p:nvSpPr>
        <p:spPr>
          <a:xfrm>
            <a:off x="23885791" y="6742149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72" name="ZoneTexte 53"/>
          <p:cNvSpPr txBox="1"/>
          <p:nvPr/>
        </p:nvSpPr>
        <p:spPr>
          <a:xfrm>
            <a:off x="17642726" y="668845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73" name="ZoneTexte 54"/>
          <p:cNvSpPr txBox="1"/>
          <p:nvPr/>
        </p:nvSpPr>
        <p:spPr>
          <a:xfrm>
            <a:off x="17387461" y="5769778"/>
            <a:ext cx="2768521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474" name="Connecteur droit 55"/>
          <p:cNvSpPr/>
          <p:nvPr/>
        </p:nvSpPr>
        <p:spPr>
          <a:xfrm>
            <a:off x="17717227" y="6696103"/>
            <a:ext cx="6253239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75" name="Connecteur droit 56"/>
          <p:cNvSpPr/>
          <p:nvPr/>
        </p:nvSpPr>
        <p:spPr>
          <a:xfrm>
            <a:off x="17718494" y="656492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76" name="Connecteur droit 57"/>
          <p:cNvSpPr/>
          <p:nvPr/>
        </p:nvSpPr>
        <p:spPr>
          <a:xfrm>
            <a:off x="23991094" y="656492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77" name="ZoneTexte 59"/>
          <p:cNvSpPr txBox="1"/>
          <p:nvPr/>
        </p:nvSpPr>
        <p:spPr>
          <a:xfrm>
            <a:off x="23874434" y="8224129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78" name="ZoneTexte 60"/>
          <p:cNvSpPr txBox="1"/>
          <p:nvPr/>
        </p:nvSpPr>
        <p:spPr>
          <a:xfrm>
            <a:off x="17631370" y="817043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79" name="ZoneTexte 61"/>
          <p:cNvSpPr txBox="1"/>
          <p:nvPr/>
        </p:nvSpPr>
        <p:spPr>
          <a:xfrm>
            <a:off x="17376103" y="7230765"/>
            <a:ext cx="2217659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480" name="Connecteur droit 62"/>
          <p:cNvSpPr/>
          <p:nvPr/>
        </p:nvSpPr>
        <p:spPr>
          <a:xfrm>
            <a:off x="17705869" y="8178083"/>
            <a:ext cx="6253239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81" name="Connecteur droit 63"/>
          <p:cNvSpPr/>
          <p:nvPr/>
        </p:nvSpPr>
        <p:spPr>
          <a:xfrm>
            <a:off x="17707136" y="8046901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82" name="Connecteur droit 64"/>
          <p:cNvSpPr/>
          <p:nvPr/>
        </p:nvSpPr>
        <p:spPr>
          <a:xfrm>
            <a:off x="23979735" y="8046901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83" name="Text Placeholder 4"/>
          <p:cNvSpPr/>
          <p:nvPr>
            <p:ph type="body" sz="quarter" idx="21"/>
          </p:nvPr>
        </p:nvSpPr>
        <p:spPr>
          <a:xfrm>
            <a:off x="7912055" y="1965251"/>
            <a:ext cx="9049849" cy="483644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84" name="TextBox 106"/>
          <p:cNvSpPr txBox="1"/>
          <p:nvPr/>
        </p:nvSpPr>
        <p:spPr>
          <a:xfrm>
            <a:off x="9" y="6151415"/>
            <a:ext cx="847920" cy="1363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68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« </a:t>
            </a:r>
          </a:p>
        </p:txBody>
      </p:sp>
      <p:sp>
        <p:nvSpPr>
          <p:cNvPr id="485" name="TextBox 107"/>
          <p:cNvSpPr txBox="1"/>
          <p:nvPr/>
        </p:nvSpPr>
        <p:spPr>
          <a:xfrm>
            <a:off x="6697031" y="6183481"/>
            <a:ext cx="623586" cy="1363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68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»</a:t>
            </a:r>
          </a:p>
        </p:txBody>
      </p:sp>
      <p:sp>
        <p:nvSpPr>
          <p:cNvPr id="486" name="Text Placeholder 4"/>
          <p:cNvSpPr/>
          <p:nvPr>
            <p:ph type="body" sz="quarter" idx="22"/>
          </p:nvPr>
        </p:nvSpPr>
        <p:spPr>
          <a:xfrm>
            <a:off x="7892898" y="7897652"/>
            <a:ext cx="9049848" cy="483644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200">
                <a:solidFill>
                  <a:srgbClr val="FF26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487" name="ZoneTexte 45"/>
          <p:cNvSpPr txBox="1"/>
          <p:nvPr/>
        </p:nvSpPr>
        <p:spPr>
          <a:xfrm>
            <a:off x="7902606" y="7158618"/>
            <a:ext cx="6062187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FF26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Problèmes, attentes, frictions : </a:t>
            </a:r>
          </a:p>
        </p:txBody>
      </p:sp>
      <p:sp>
        <p:nvSpPr>
          <p:cNvPr id="488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lide Number"/>
          <p:cNvSpPr txBox="1"/>
          <p:nvPr>
            <p:ph type="sldNum" sz="quarter" idx="2"/>
          </p:nvPr>
        </p:nvSpPr>
        <p:spPr>
          <a:xfrm>
            <a:off x="18885279" y="13150794"/>
            <a:ext cx="238722" cy="221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2438400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509" name="Groupe 12"/>
          <p:cNvGrpSpPr/>
          <p:nvPr/>
        </p:nvGrpSpPr>
        <p:grpSpPr>
          <a:xfrm>
            <a:off x="21041448" y="13043394"/>
            <a:ext cx="2880001" cy="301180"/>
            <a:chOff x="0" y="0"/>
            <a:chExt cx="2880000" cy="301178"/>
          </a:xfrm>
        </p:grpSpPr>
        <p:sp>
          <p:nvSpPr>
            <p:cNvPr id="496" name="Freeform 5"/>
            <p:cNvSpPr/>
            <p:nvPr/>
          </p:nvSpPr>
          <p:spPr>
            <a:xfrm>
              <a:off x="-1" y="-1"/>
              <a:ext cx="192003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24" y="6570"/>
                  </a:moveTo>
                  <a:lnTo>
                    <a:pt x="14682" y="6030"/>
                  </a:lnTo>
                  <a:lnTo>
                    <a:pt x="14541" y="5400"/>
                  </a:lnTo>
                  <a:lnTo>
                    <a:pt x="14259" y="4770"/>
                  </a:lnTo>
                  <a:lnTo>
                    <a:pt x="13976" y="4320"/>
                  </a:lnTo>
                  <a:lnTo>
                    <a:pt x="13412" y="3780"/>
                  </a:lnTo>
                  <a:lnTo>
                    <a:pt x="12706" y="3330"/>
                  </a:lnTo>
                  <a:lnTo>
                    <a:pt x="12000" y="3150"/>
                  </a:lnTo>
                  <a:lnTo>
                    <a:pt x="11012" y="3060"/>
                  </a:lnTo>
                  <a:lnTo>
                    <a:pt x="10024" y="3150"/>
                  </a:lnTo>
                  <a:lnTo>
                    <a:pt x="9459" y="3240"/>
                  </a:lnTo>
                  <a:lnTo>
                    <a:pt x="9035" y="3420"/>
                  </a:lnTo>
                  <a:lnTo>
                    <a:pt x="8612" y="3780"/>
                  </a:lnTo>
                  <a:lnTo>
                    <a:pt x="8329" y="4050"/>
                  </a:lnTo>
                  <a:lnTo>
                    <a:pt x="7624" y="4770"/>
                  </a:lnTo>
                  <a:lnTo>
                    <a:pt x="7200" y="5760"/>
                  </a:lnTo>
                  <a:lnTo>
                    <a:pt x="6918" y="7020"/>
                  </a:lnTo>
                  <a:lnTo>
                    <a:pt x="6635" y="8550"/>
                  </a:lnTo>
                  <a:lnTo>
                    <a:pt x="6635" y="12150"/>
                  </a:lnTo>
                  <a:lnTo>
                    <a:pt x="6776" y="13770"/>
                  </a:lnTo>
                  <a:lnTo>
                    <a:pt x="7059" y="15120"/>
                  </a:lnTo>
                  <a:lnTo>
                    <a:pt x="7482" y="16290"/>
                  </a:lnTo>
                  <a:lnTo>
                    <a:pt x="8047" y="17280"/>
                  </a:lnTo>
                  <a:lnTo>
                    <a:pt x="8471" y="17640"/>
                  </a:lnTo>
                  <a:lnTo>
                    <a:pt x="8894" y="17910"/>
                  </a:lnTo>
                  <a:lnTo>
                    <a:pt x="9318" y="18270"/>
                  </a:lnTo>
                  <a:lnTo>
                    <a:pt x="9882" y="18450"/>
                  </a:lnTo>
                  <a:lnTo>
                    <a:pt x="10447" y="18540"/>
                  </a:lnTo>
                  <a:lnTo>
                    <a:pt x="11718" y="18540"/>
                  </a:lnTo>
                  <a:lnTo>
                    <a:pt x="12424" y="18360"/>
                  </a:lnTo>
                  <a:lnTo>
                    <a:pt x="13129" y="18090"/>
                  </a:lnTo>
                  <a:lnTo>
                    <a:pt x="14259" y="17190"/>
                  </a:lnTo>
                  <a:lnTo>
                    <a:pt x="14682" y="16650"/>
                  </a:lnTo>
                  <a:lnTo>
                    <a:pt x="15106" y="16020"/>
                  </a:lnTo>
                  <a:lnTo>
                    <a:pt x="15106" y="13140"/>
                  </a:lnTo>
                  <a:lnTo>
                    <a:pt x="10871" y="13140"/>
                  </a:lnTo>
                  <a:lnTo>
                    <a:pt x="10871" y="9990"/>
                  </a:lnTo>
                  <a:lnTo>
                    <a:pt x="21600" y="9990"/>
                  </a:lnTo>
                  <a:lnTo>
                    <a:pt x="21600" y="21240"/>
                  </a:lnTo>
                  <a:lnTo>
                    <a:pt x="16659" y="21240"/>
                  </a:lnTo>
                  <a:lnTo>
                    <a:pt x="16659" y="19350"/>
                  </a:lnTo>
                  <a:lnTo>
                    <a:pt x="16518" y="19350"/>
                  </a:lnTo>
                  <a:lnTo>
                    <a:pt x="15953" y="19890"/>
                  </a:lnTo>
                  <a:lnTo>
                    <a:pt x="14541" y="20790"/>
                  </a:lnTo>
                  <a:lnTo>
                    <a:pt x="12847" y="21330"/>
                  </a:lnTo>
                  <a:lnTo>
                    <a:pt x="11859" y="21510"/>
                  </a:lnTo>
                  <a:lnTo>
                    <a:pt x="10871" y="21600"/>
                  </a:lnTo>
                  <a:lnTo>
                    <a:pt x="8329" y="21600"/>
                  </a:lnTo>
                  <a:lnTo>
                    <a:pt x="5788" y="21240"/>
                  </a:lnTo>
                  <a:lnTo>
                    <a:pt x="4659" y="20970"/>
                  </a:lnTo>
                  <a:lnTo>
                    <a:pt x="2965" y="20070"/>
                  </a:lnTo>
                  <a:lnTo>
                    <a:pt x="2400" y="19530"/>
                  </a:lnTo>
                  <a:lnTo>
                    <a:pt x="1271" y="18090"/>
                  </a:lnTo>
                  <a:lnTo>
                    <a:pt x="847" y="17190"/>
                  </a:lnTo>
                  <a:lnTo>
                    <a:pt x="565" y="16290"/>
                  </a:lnTo>
                  <a:lnTo>
                    <a:pt x="424" y="15300"/>
                  </a:lnTo>
                  <a:lnTo>
                    <a:pt x="141" y="13140"/>
                  </a:lnTo>
                  <a:lnTo>
                    <a:pt x="0" y="10530"/>
                  </a:lnTo>
                  <a:lnTo>
                    <a:pt x="141" y="8100"/>
                  </a:lnTo>
                  <a:lnTo>
                    <a:pt x="282" y="7020"/>
                  </a:lnTo>
                  <a:lnTo>
                    <a:pt x="565" y="5940"/>
                  </a:lnTo>
                  <a:lnTo>
                    <a:pt x="847" y="5040"/>
                  </a:lnTo>
                  <a:lnTo>
                    <a:pt x="1271" y="4140"/>
                  </a:lnTo>
                  <a:lnTo>
                    <a:pt x="1694" y="3330"/>
                  </a:lnTo>
                  <a:lnTo>
                    <a:pt x="2259" y="2610"/>
                  </a:lnTo>
                  <a:lnTo>
                    <a:pt x="2965" y="1980"/>
                  </a:lnTo>
                  <a:lnTo>
                    <a:pt x="3812" y="1440"/>
                  </a:lnTo>
                  <a:lnTo>
                    <a:pt x="4659" y="990"/>
                  </a:lnTo>
                  <a:lnTo>
                    <a:pt x="5647" y="630"/>
                  </a:lnTo>
                  <a:lnTo>
                    <a:pt x="6918" y="360"/>
                  </a:lnTo>
                  <a:lnTo>
                    <a:pt x="9459" y="0"/>
                  </a:lnTo>
                  <a:lnTo>
                    <a:pt x="12282" y="0"/>
                  </a:lnTo>
                  <a:lnTo>
                    <a:pt x="14541" y="180"/>
                  </a:lnTo>
                  <a:lnTo>
                    <a:pt x="15529" y="360"/>
                  </a:lnTo>
                  <a:lnTo>
                    <a:pt x="16518" y="630"/>
                  </a:lnTo>
                  <a:lnTo>
                    <a:pt x="17365" y="900"/>
                  </a:lnTo>
                  <a:lnTo>
                    <a:pt x="18212" y="1260"/>
                  </a:lnTo>
                  <a:lnTo>
                    <a:pt x="18776" y="1620"/>
                  </a:lnTo>
                  <a:lnTo>
                    <a:pt x="19341" y="2070"/>
                  </a:lnTo>
                  <a:lnTo>
                    <a:pt x="19906" y="2610"/>
                  </a:lnTo>
                  <a:lnTo>
                    <a:pt x="20329" y="3150"/>
                  </a:lnTo>
                  <a:lnTo>
                    <a:pt x="20894" y="4410"/>
                  </a:lnTo>
                  <a:lnTo>
                    <a:pt x="21035" y="5130"/>
                  </a:lnTo>
                  <a:lnTo>
                    <a:pt x="21176" y="6570"/>
                  </a:lnTo>
                  <a:lnTo>
                    <a:pt x="14824" y="657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7" name="Freeform 6"/>
            <p:cNvSpPr/>
            <p:nvPr/>
          </p:nvSpPr>
          <p:spPr>
            <a:xfrm>
              <a:off x="233411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832" y="0"/>
                  </a:lnTo>
                  <a:lnTo>
                    <a:pt x="13620" y="93"/>
                  </a:lnTo>
                  <a:lnTo>
                    <a:pt x="15409" y="372"/>
                  </a:lnTo>
                  <a:lnTo>
                    <a:pt x="16922" y="838"/>
                  </a:lnTo>
                  <a:lnTo>
                    <a:pt x="18023" y="1397"/>
                  </a:lnTo>
                  <a:lnTo>
                    <a:pt x="18573" y="1769"/>
                  </a:lnTo>
                  <a:lnTo>
                    <a:pt x="18986" y="2141"/>
                  </a:lnTo>
                  <a:lnTo>
                    <a:pt x="19399" y="2607"/>
                  </a:lnTo>
                  <a:lnTo>
                    <a:pt x="19674" y="3072"/>
                  </a:lnTo>
                  <a:lnTo>
                    <a:pt x="19949" y="3724"/>
                  </a:lnTo>
                  <a:lnTo>
                    <a:pt x="20224" y="4283"/>
                  </a:lnTo>
                  <a:lnTo>
                    <a:pt x="20362" y="5586"/>
                  </a:lnTo>
                  <a:lnTo>
                    <a:pt x="20224" y="6610"/>
                  </a:lnTo>
                  <a:lnTo>
                    <a:pt x="19949" y="7541"/>
                  </a:lnTo>
                  <a:lnTo>
                    <a:pt x="19536" y="8379"/>
                  </a:lnTo>
                  <a:lnTo>
                    <a:pt x="18986" y="9124"/>
                  </a:lnTo>
                  <a:lnTo>
                    <a:pt x="18298" y="9683"/>
                  </a:lnTo>
                  <a:lnTo>
                    <a:pt x="17335" y="10241"/>
                  </a:lnTo>
                  <a:lnTo>
                    <a:pt x="16372" y="10614"/>
                  </a:lnTo>
                  <a:lnTo>
                    <a:pt x="14859" y="10986"/>
                  </a:lnTo>
                  <a:lnTo>
                    <a:pt x="16510" y="11172"/>
                  </a:lnTo>
                  <a:lnTo>
                    <a:pt x="18161" y="11731"/>
                  </a:lnTo>
                  <a:lnTo>
                    <a:pt x="18573" y="12010"/>
                  </a:lnTo>
                  <a:lnTo>
                    <a:pt x="19124" y="12755"/>
                  </a:lnTo>
                  <a:lnTo>
                    <a:pt x="19674" y="13593"/>
                  </a:lnTo>
                  <a:lnTo>
                    <a:pt x="19949" y="14617"/>
                  </a:lnTo>
                  <a:lnTo>
                    <a:pt x="20087" y="15921"/>
                  </a:lnTo>
                  <a:lnTo>
                    <a:pt x="20087" y="17503"/>
                  </a:lnTo>
                  <a:lnTo>
                    <a:pt x="20224" y="19086"/>
                  </a:lnTo>
                  <a:lnTo>
                    <a:pt x="20362" y="20203"/>
                  </a:lnTo>
                  <a:lnTo>
                    <a:pt x="20637" y="20576"/>
                  </a:lnTo>
                  <a:lnTo>
                    <a:pt x="20775" y="20948"/>
                  </a:lnTo>
                  <a:lnTo>
                    <a:pt x="21187" y="2122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583" y="21600"/>
                  </a:lnTo>
                  <a:lnTo>
                    <a:pt x="14171" y="21134"/>
                  </a:lnTo>
                  <a:lnTo>
                    <a:pt x="13896" y="20576"/>
                  </a:lnTo>
                  <a:lnTo>
                    <a:pt x="13758" y="20017"/>
                  </a:lnTo>
                  <a:lnTo>
                    <a:pt x="13758" y="19366"/>
                  </a:lnTo>
                  <a:lnTo>
                    <a:pt x="13620" y="15176"/>
                  </a:lnTo>
                  <a:lnTo>
                    <a:pt x="13345" y="14059"/>
                  </a:lnTo>
                  <a:lnTo>
                    <a:pt x="13070" y="13593"/>
                  </a:lnTo>
                  <a:lnTo>
                    <a:pt x="12657" y="13221"/>
                  </a:lnTo>
                  <a:lnTo>
                    <a:pt x="12107" y="12941"/>
                  </a:lnTo>
                  <a:lnTo>
                    <a:pt x="11419" y="12662"/>
                  </a:lnTo>
                  <a:lnTo>
                    <a:pt x="10731" y="12569"/>
                  </a:lnTo>
                  <a:lnTo>
                    <a:pt x="9768" y="12476"/>
                  </a:lnTo>
                  <a:lnTo>
                    <a:pt x="6466" y="12476"/>
                  </a:lnTo>
                  <a:lnTo>
                    <a:pt x="646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466" y="9403"/>
                  </a:moveTo>
                  <a:lnTo>
                    <a:pt x="10181" y="9403"/>
                  </a:lnTo>
                  <a:lnTo>
                    <a:pt x="11144" y="9217"/>
                  </a:lnTo>
                  <a:lnTo>
                    <a:pt x="11969" y="9031"/>
                  </a:lnTo>
                  <a:lnTo>
                    <a:pt x="13070" y="8286"/>
                  </a:lnTo>
                  <a:lnTo>
                    <a:pt x="13483" y="7728"/>
                  </a:lnTo>
                  <a:lnTo>
                    <a:pt x="13758" y="6983"/>
                  </a:lnTo>
                  <a:lnTo>
                    <a:pt x="13758" y="5493"/>
                  </a:lnTo>
                  <a:lnTo>
                    <a:pt x="13483" y="4934"/>
                  </a:lnTo>
                  <a:lnTo>
                    <a:pt x="13208" y="4469"/>
                  </a:lnTo>
                  <a:lnTo>
                    <a:pt x="12657" y="4003"/>
                  </a:lnTo>
                  <a:lnTo>
                    <a:pt x="12107" y="3724"/>
                  </a:lnTo>
                  <a:lnTo>
                    <a:pt x="11282" y="3445"/>
                  </a:lnTo>
                  <a:lnTo>
                    <a:pt x="10456" y="3259"/>
                  </a:lnTo>
                  <a:lnTo>
                    <a:pt x="9355" y="3166"/>
                  </a:lnTo>
                  <a:lnTo>
                    <a:pt x="6466" y="3166"/>
                  </a:lnTo>
                  <a:lnTo>
                    <a:pt x="6466" y="9403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8" name="Freeform 7"/>
            <p:cNvSpPr/>
            <p:nvPr/>
          </p:nvSpPr>
          <p:spPr>
            <a:xfrm>
              <a:off x="455530" y="-1"/>
              <a:ext cx="199531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2577" y="0"/>
                  </a:lnTo>
                  <a:lnTo>
                    <a:pt x="13944" y="180"/>
                  </a:lnTo>
                  <a:lnTo>
                    <a:pt x="15448" y="450"/>
                  </a:lnTo>
                  <a:lnTo>
                    <a:pt x="16678" y="720"/>
                  </a:lnTo>
                  <a:lnTo>
                    <a:pt x="17635" y="1170"/>
                  </a:lnTo>
                  <a:lnTo>
                    <a:pt x="18456" y="1710"/>
                  </a:lnTo>
                  <a:lnTo>
                    <a:pt x="19276" y="2340"/>
                  </a:lnTo>
                  <a:lnTo>
                    <a:pt x="19823" y="2970"/>
                  </a:lnTo>
                  <a:lnTo>
                    <a:pt x="20370" y="3780"/>
                  </a:lnTo>
                  <a:lnTo>
                    <a:pt x="20780" y="4590"/>
                  </a:lnTo>
                  <a:lnTo>
                    <a:pt x="21053" y="5490"/>
                  </a:lnTo>
                  <a:lnTo>
                    <a:pt x="21327" y="6480"/>
                  </a:lnTo>
                  <a:lnTo>
                    <a:pt x="21600" y="8460"/>
                  </a:lnTo>
                  <a:lnTo>
                    <a:pt x="21600" y="13140"/>
                  </a:lnTo>
                  <a:lnTo>
                    <a:pt x="21327" y="15120"/>
                  </a:lnTo>
                  <a:lnTo>
                    <a:pt x="21053" y="16110"/>
                  </a:lnTo>
                  <a:lnTo>
                    <a:pt x="20780" y="17010"/>
                  </a:lnTo>
                  <a:lnTo>
                    <a:pt x="20370" y="17820"/>
                  </a:lnTo>
                  <a:lnTo>
                    <a:pt x="19823" y="18630"/>
                  </a:lnTo>
                  <a:lnTo>
                    <a:pt x="19276" y="19350"/>
                  </a:lnTo>
                  <a:lnTo>
                    <a:pt x="17635" y="20430"/>
                  </a:lnTo>
                  <a:lnTo>
                    <a:pt x="16678" y="20880"/>
                  </a:lnTo>
                  <a:lnTo>
                    <a:pt x="15448" y="21150"/>
                  </a:lnTo>
                  <a:lnTo>
                    <a:pt x="13944" y="21420"/>
                  </a:lnTo>
                  <a:lnTo>
                    <a:pt x="12577" y="21600"/>
                  </a:lnTo>
                  <a:lnTo>
                    <a:pt x="9159" y="21600"/>
                  </a:lnTo>
                  <a:lnTo>
                    <a:pt x="7656" y="21420"/>
                  </a:lnTo>
                  <a:lnTo>
                    <a:pt x="6289" y="21150"/>
                  </a:lnTo>
                  <a:lnTo>
                    <a:pt x="5195" y="20880"/>
                  </a:lnTo>
                  <a:lnTo>
                    <a:pt x="4238" y="20430"/>
                  </a:lnTo>
                  <a:lnTo>
                    <a:pt x="3281" y="19890"/>
                  </a:lnTo>
                  <a:lnTo>
                    <a:pt x="2461" y="19350"/>
                  </a:lnTo>
                  <a:lnTo>
                    <a:pt x="1777" y="18630"/>
                  </a:lnTo>
                  <a:lnTo>
                    <a:pt x="957" y="17010"/>
                  </a:lnTo>
                  <a:lnTo>
                    <a:pt x="684" y="16110"/>
                  </a:lnTo>
                  <a:lnTo>
                    <a:pt x="410" y="15120"/>
                  </a:lnTo>
                  <a:lnTo>
                    <a:pt x="137" y="13140"/>
                  </a:lnTo>
                  <a:lnTo>
                    <a:pt x="0" y="10890"/>
                  </a:lnTo>
                  <a:lnTo>
                    <a:pt x="137" y="8460"/>
                  </a:lnTo>
                  <a:lnTo>
                    <a:pt x="410" y="6480"/>
                  </a:lnTo>
                  <a:lnTo>
                    <a:pt x="684" y="5490"/>
                  </a:lnTo>
                  <a:lnTo>
                    <a:pt x="957" y="4590"/>
                  </a:lnTo>
                  <a:lnTo>
                    <a:pt x="1777" y="2970"/>
                  </a:lnTo>
                  <a:lnTo>
                    <a:pt x="2461" y="2340"/>
                  </a:lnTo>
                  <a:lnTo>
                    <a:pt x="3281" y="1710"/>
                  </a:lnTo>
                  <a:lnTo>
                    <a:pt x="4238" y="1170"/>
                  </a:lnTo>
                  <a:lnTo>
                    <a:pt x="5195" y="720"/>
                  </a:lnTo>
                  <a:lnTo>
                    <a:pt x="6289" y="450"/>
                  </a:lnTo>
                  <a:lnTo>
                    <a:pt x="7656" y="180"/>
                  </a:lnTo>
                  <a:lnTo>
                    <a:pt x="9159" y="0"/>
                  </a:lnTo>
                  <a:lnTo>
                    <a:pt x="10800" y="0"/>
                  </a:lnTo>
                  <a:close/>
                  <a:moveTo>
                    <a:pt x="10800" y="18540"/>
                  </a:moveTo>
                  <a:lnTo>
                    <a:pt x="11484" y="18540"/>
                  </a:lnTo>
                  <a:lnTo>
                    <a:pt x="12577" y="18360"/>
                  </a:lnTo>
                  <a:lnTo>
                    <a:pt x="13124" y="18180"/>
                  </a:lnTo>
                  <a:lnTo>
                    <a:pt x="13534" y="17820"/>
                  </a:lnTo>
                  <a:lnTo>
                    <a:pt x="13808" y="17550"/>
                  </a:lnTo>
                  <a:lnTo>
                    <a:pt x="14081" y="17190"/>
                  </a:lnTo>
                  <a:lnTo>
                    <a:pt x="14491" y="16740"/>
                  </a:lnTo>
                  <a:lnTo>
                    <a:pt x="14901" y="15660"/>
                  </a:lnTo>
                  <a:lnTo>
                    <a:pt x="15175" y="14400"/>
                  </a:lnTo>
                  <a:lnTo>
                    <a:pt x="15311" y="12780"/>
                  </a:lnTo>
                  <a:lnTo>
                    <a:pt x="15311" y="8820"/>
                  </a:lnTo>
                  <a:lnTo>
                    <a:pt x="15175" y="7200"/>
                  </a:lnTo>
                  <a:lnTo>
                    <a:pt x="14901" y="5940"/>
                  </a:lnTo>
                  <a:lnTo>
                    <a:pt x="14491" y="4860"/>
                  </a:lnTo>
                  <a:lnTo>
                    <a:pt x="14081" y="4410"/>
                  </a:lnTo>
                  <a:lnTo>
                    <a:pt x="13808" y="4050"/>
                  </a:lnTo>
                  <a:lnTo>
                    <a:pt x="13534" y="3780"/>
                  </a:lnTo>
                  <a:lnTo>
                    <a:pt x="13124" y="3420"/>
                  </a:lnTo>
                  <a:lnTo>
                    <a:pt x="12577" y="3240"/>
                  </a:lnTo>
                  <a:lnTo>
                    <a:pt x="11484" y="3060"/>
                  </a:lnTo>
                  <a:lnTo>
                    <a:pt x="10116" y="3060"/>
                  </a:lnTo>
                  <a:lnTo>
                    <a:pt x="9023" y="3240"/>
                  </a:lnTo>
                  <a:lnTo>
                    <a:pt x="8613" y="3420"/>
                  </a:lnTo>
                  <a:lnTo>
                    <a:pt x="8203" y="3780"/>
                  </a:lnTo>
                  <a:lnTo>
                    <a:pt x="7792" y="4050"/>
                  </a:lnTo>
                  <a:lnTo>
                    <a:pt x="7519" y="4410"/>
                  </a:lnTo>
                  <a:lnTo>
                    <a:pt x="7246" y="4860"/>
                  </a:lnTo>
                  <a:lnTo>
                    <a:pt x="6835" y="5940"/>
                  </a:lnTo>
                  <a:lnTo>
                    <a:pt x="6699" y="7200"/>
                  </a:lnTo>
                  <a:lnTo>
                    <a:pt x="6562" y="8820"/>
                  </a:lnTo>
                  <a:lnTo>
                    <a:pt x="6562" y="12780"/>
                  </a:lnTo>
                  <a:lnTo>
                    <a:pt x="6699" y="14400"/>
                  </a:lnTo>
                  <a:lnTo>
                    <a:pt x="6835" y="15660"/>
                  </a:lnTo>
                  <a:lnTo>
                    <a:pt x="7246" y="16740"/>
                  </a:lnTo>
                  <a:lnTo>
                    <a:pt x="7519" y="17190"/>
                  </a:lnTo>
                  <a:lnTo>
                    <a:pt x="7792" y="17550"/>
                  </a:lnTo>
                  <a:lnTo>
                    <a:pt x="8203" y="17820"/>
                  </a:lnTo>
                  <a:lnTo>
                    <a:pt x="8613" y="18180"/>
                  </a:lnTo>
                  <a:lnTo>
                    <a:pt x="9023" y="18360"/>
                  </a:lnTo>
                  <a:lnTo>
                    <a:pt x="10116" y="18540"/>
                  </a:lnTo>
                  <a:lnTo>
                    <a:pt x="10800" y="1854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9" name="Freeform 8"/>
            <p:cNvSpPr/>
            <p:nvPr/>
          </p:nvSpPr>
          <p:spPr>
            <a:xfrm>
              <a:off x="688942" y="3765"/>
              <a:ext cx="184472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59" y="0"/>
                  </a:moveTo>
                  <a:lnTo>
                    <a:pt x="6859" y="15559"/>
                  </a:lnTo>
                  <a:lnTo>
                    <a:pt x="7005" y="16292"/>
                  </a:lnTo>
                  <a:lnTo>
                    <a:pt x="7589" y="17390"/>
                  </a:lnTo>
                  <a:lnTo>
                    <a:pt x="8173" y="17847"/>
                  </a:lnTo>
                  <a:lnTo>
                    <a:pt x="8757" y="18214"/>
                  </a:lnTo>
                  <a:lnTo>
                    <a:pt x="9632" y="18488"/>
                  </a:lnTo>
                  <a:lnTo>
                    <a:pt x="11822" y="18488"/>
                  </a:lnTo>
                  <a:lnTo>
                    <a:pt x="12697" y="18214"/>
                  </a:lnTo>
                  <a:lnTo>
                    <a:pt x="13573" y="17847"/>
                  </a:lnTo>
                  <a:lnTo>
                    <a:pt x="14011" y="17390"/>
                  </a:lnTo>
                  <a:lnTo>
                    <a:pt x="14449" y="16841"/>
                  </a:lnTo>
                  <a:lnTo>
                    <a:pt x="14595" y="16292"/>
                  </a:lnTo>
                  <a:lnTo>
                    <a:pt x="14886" y="14827"/>
                  </a:lnTo>
                  <a:lnTo>
                    <a:pt x="14886" y="0"/>
                  </a:lnTo>
                  <a:lnTo>
                    <a:pt x="21600" y="0"/>
                  </a:lnTo>
                  <a:lnTo>
                    <a:pt x="21600" y="14827"/>
                  </a:lnTo>
                  <a:lnTo>
                    <a:pt x="21308" y="16658"/>
                  </a:lnTo>
                  <a:lnTo>
                    <a:pt x="21016" y="17390"/>
                  </a:lnTo>
                  <a:lnTo>
                    <a:pt x="20724" y="18214"/>
                  </a:lnTo>
                  <a:lnTo>
                    <a:pt x="20141" y="18854"/>
                  </a:lnTo>
                  <a:lnTo>
                    <a:pt x="19703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989" y="21600"/>
                  </a:lnTo>
                  <a:lnTo>
                    <a:pt x="8757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1022" y="18305"/>
                  </a:lnTo>
                  <a:lnTo>
                    <a:pt x="146" y="16658"/>
                  </a:lnTo>
                  <a:lnTo>
                    <a:pt x="0" y="15834"/>
                  </a:lnTo>
                  <a:lnTo>
                    <a:pt x="0" y="0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0" name="Freeform 9"/>
            <p:cNvSpPr/>
            <p:nvPr/>
          </p:nvSpPr>
          <p:spPr>
            <a:xfrm>
              <a:off x="922353" y="3765"/>
              <a:ext cx="180707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2300" y="0"/>
                  </a:lnTo>
                  <a:lnTo>
                    <a:pt x="14700" y="186"/>
                  </a:lnTo>
                  <a:lnTo>
                    <a:pt x="15750" y="372"/>
                  </a:lnTo>
                  <a:lnTo>
                    <a:pt x="16650" y="559"/>
                  </a:lnTo>
                  <a:lnTo>
                    <a:pt x="17550" y="838"/>
                  </a:lnTo>
                  <a:lnTo>
                    <a:pt x="19050" y="1583"/>
                  </a:lnTo>
                  <a:lnTo>
                    <a:pt x="19650" y="2048"/>
                  </a:lnTo>
                  <a:lnTo>
                    <a:pt x="20550" y="2979"/>
                  </a:lnTo>
                  <a:lnTo>
                    <a:pt x="21150" y="4190"/>
                  </a:lnTo>
                  <a:lnTo>
                    <a:pt x="21600" y="5307"/>
                  </a:lnTo>
                  <a:lnTo>
                    <a:pt x="21600" y="7262"/>
                  </a:lnTo>
                  <a:lnTo>
                    <a:pt x="21450" y="8007"/>
                  </a:lnTo>
                  <a:lnTo>
                    <a:pt x="21150" y="8752"/>
                  </a:lnTo>
                  <a:lnTo>
                    <a:pt x="20850" y="9403"/>
                  </a:lnTo>
                  <a:lnTo>
                    <a:pt x="20400" y="9962"/>
                  </a:lnTo>
                  <a:lnTo>
                    <a:pt x="19950" y="10428"/>
                  </a:lnTo>
                  <a:lnTo>
                    <a:pt x="19350" y="10986"/>
                  </a:lnTo>
                  <a:lnTo>
                    <a:pt x="18600" y="11452"/>
                  </a:lnTo>
                  <a:lnTo>
                    <a:pt x="17850" y="11824"/>
                  </a:lnTo>
                  <a:lnTo>
                    <a:pt x="17100" y="12103"/>
                  </a:lnTo>
                  <a:lnTo>
                    <a:pt x="16200" y="12383"/>
                  </a:lnTo>
                  <a:lnTo>
                    <a:pt x="15150" y="12662"/>
                  </a:lnTo>
                  <a:lnTo>
                    <a:pt x="14250" y="12755"/>
                  </a:lnTo>
                  <a:lnTo>
                    <a:pt x="13050" y="12941"/>
                  </a:lnTo>
                  <a:lnTo>
                    <a:pt x="10650" y="13034"/>
                  </a:lnTo>
                  <a:lnTo>
                    <a:pt x="6900" y="13034"/>
                  </a:lnTo>
                  <a:lnTo>
                    <a:pt x="69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900" y="9776"/>
                  </a:moveTo>
                  <a:lnTo>
                    <a:pt x="10050" y="9776"/>
                  </a:lnTo>
                  <a:lnTo>
                    <a:pt x="11100" y="9683"/>
                  </a:lnTo>
                  <a:lnTo>
                    <a:pt x="12000" y="9590"/>
                  </a:lnTo>
                  <a:lnTo>
                    <a:pt x="12750" y="9310"/>
                  </a:lnTo>
                  <a:lnTo>
                    <a:pt x="13500" y="8938"/>
                  </a:lnTo>
                  <a:lnTo>
                    <a:pt x="13950" y="8566"/>
                  </a:lnTo>
                  <a:lnTo>
                    <a:pt x="14400" y="8007"/>
                  </a:lnTo>
                  <a:lnTo>
                    <a:pt x="14700" y="7355"/>
                  </a:lnTo>
                  <a:lnTo>
                    <a:pt x="14700" y="5772"/>
                  </a:lnTo>
                  <a:lnTo>
                    <a:pt x="14550" y="5121"/>
                  </a:lnTo>
                  <a:lnTo>
                    <a:pt x="14100" y="4562"/>
                  </a:lnTo>
                  <a:lnTo>
                    <a:pt x="13650" y="4097"/>
                  </a:lnTo>
                  <a:lnTo>
                    <a:pt x="13050" y="3724"/>
                  </a:lnTo>
                  <a:lnTo>
                    <a:pt x="12150" y="3445"/>
                  </a:lnTo>
                  <a:lnTo>
                    <a:pt x="11100" y="3259"/>
                  </a:lnTo>
                  <a:lnTo>
                    <a:pt x="9750" y="3166"/>
                  </a:lnTo>
                  <a:lnTo>
                    <a:pt x="6900" y="3166"/>
                  </a:lnTo>
                  <a:lnTo>
                    <a:pt x="6900" y="9776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1" name="Freeform 10"/>
            <p:cNvSpPr/>
            <p:nvPr/>
          </p:nvSpPr>
          <p:spPr>
            <a:xfrm>
              <a:off x="1129411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2" name="Freeform 11"/>
            <p:cNvSpPr/>
            <p:nvPr/>
          </p:nvSpPr>
          <p:spPr>
            <a:xfrm>
              <a:off x="1430587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969" y="0"/>
                  </a:lnTo>
                  <a:lnTo>
                    <a:pt x="13896" y="93"/>
                  </a:lnTo>
                  <a:lnTo>
                    <a:pt x="15546" y="372"/>
                  </a:lnTo>
                  <a:lnTo>
                    <a:pt x="17060" y="838"/>
                  </a:lnTo>
                  <a:lnTo>
                    <a:pt x="18161" y="1397"/>
                  </a:lnTo>
                  <a:lnTo>
                    <a:pt x="18711" y="1769"/>
                  </a:lnTo>
                  <a:lnTo>
                    <a:pt x="19124" y="2141"/>
                  </a:lnTo>
                  <a:lnTo>
                    <a:pt x="19536" y="2607"/>
                  </a:lnTo>
                  <a:lnTo>
                    <a:pt x="19811" y="3072"/>
                  </a:lnTo>
                  <a:lnTo>
                    <a:pt x="20087" y="3724"/>
                  </a:lnTo>
                  <a:lnTo>
                    <a:pt x="20224" y="4283"/>
                  </a:lnTo>
                  <a:lnTo>
                    <a:pt x="20499" y="5586"/>
                  </a:lnTo>
                  <a:lnTo>
                    <a:pt x="20362" y="6610"/>
                  </a:lnTo>
                  <a:lnTo>
                    <a:pt x="20087" y="7541"/>
                  </a:lnTo>
                  <a:lnTo>
                    <a:pt x="19674" y="8379"/>
                  </a:lnTo>
                  <a:lnTo>
                    <a:pt x="19124" y="9124"/>
                  </a:lnTo>
                  <a:lnTo>
                    <a:pt x="18436" y="9683"/>
                  </a:lnTo>
                  <a:lnTo>
                    <a:pt x="17473" y="10241"/>
                  </a:lnTo>
                  <a:lnTo>
                    <a:pt x="16372" y="10614"/>
                  </a:lnTo>
                  <a:lnTo>
                    <a:pt x="15134" y="10986"/>
                  </a:lnTo>
                  <a:lnTo>
                    <a:pt x="16647" y="11172"/>
                  </a:lnTo>
                  <a:lnTo>
                    <a:pt x="18298" y="11731"/>
                  </a:lnTo>
                  <a:lnTo>
                    <a:pt x="18711" y="12010"/>
                  </a:lnTo>
                  <a:lnTo>
                    <a:pt x="19261" y="12755"/>
                  </a:lnTo>
                  <a:lnTo>
                    <a:pt x="19811" y="13593"/>
                  </a:lnTo>
                  <a:lnTo>
                    <a:pt x="20087" y="14617"/>
                  </a:lnTo>
                  <a:lnTo>
                    <a:pt x="20224" y="15921"/>
                  </a:lnTo>
                  <a:lnTo>
                    <a:pt x="20224" y="17503"/>
                  </a:lnTo>
                  <a:lnTo>
                    <a:pt x="20362" y="19086"/>
                  </a:lnTo>
                  <a:lnTo>
                    <a:pt x="20499" y="20203"/>
                  </a:lnTo>
                  <a:lnTo>
                    <a:pt x="20775" y="20576"/>
                  </a:lnTo>
                  <a:lnTo>
                    <a:pt x="20912" y="2094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859" y="21600"/>
                  </a:lnTo>
                  <a:lnTo>
                    <a:pt x="14446" y="21134"/>
                  </a:lnTo>
                  <a:lnTo>
                    <a:pt x="14171" y="20576"/>
                  </a:lnTo>
                  <a:lnTo>
                    <a:pt x="14033" y="20017"/>
                  </a:lnTo>
                  <a:lnTo>
                    <a:pt x="14033" y="19366"/>
                  </a:lnTo>
                  <a:lnTo>
                    <a:pt x="13758" y="15176"/>
                  </a:lnTo>
                  <a:lnTo>
                    <a:pt x="13758" y="14617"/>
                  </a:lnTo>
                  <a:lnTo>
                    <a:pt x="13620" y="14059"/>
                  </a:lnTo>
                  <a:lnTo>
                    <a:pt x="13208" y="13593"/>
                  </a:lnTo>
                  <a:lnTo>
                    <a:pt x="12932" y="13221"/>
                  </a:lnTo>
                  <a:lnTo>
                    <a:pt x="11557" y="12662"/>
                  </a:lnTo>
                  <a:lnTo>
                    <a:pt x="10869" y="12569"/>
                  </a:lnTo>
                  <a:lnTo>
                    <a:pt x="9906" y="12476"/>
                  </a:lnTo>
                  <a:lnTo>
                    <a:pt x="6604" y="12476"/>
                  </a:lnTo>
                  <a:lnTo>
                    <a:pt x="660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604" y="9403"/>
                  </a:moveTo>
                  <a:lnTo>
                    <a:pt x="10318" y="9403"/>
                  </a:lnTo>
                  <a:lnTo>
                    <a:pt x="11282" y="9217"/>
                  </a:lnTo>
                  <a:lnTo>
                    <a:pt x="11969" y="9031"/>
                  </a:lnTo>
                  <a:lnTo>
                    <a:pt x="13345" y="8286"/>
                  </a:lnTo>
                  <a:lnTo>
                    <a:pt x="13758" y="7728"/>
                  </a:lnTo>
                  <a:lnTo>
                    <a:pt x="14033" y="6983"/>
                  </a:lnTo>
                  <a:lnTo>
                    <a:pt x="14033" y="5493"/>
                  </a:lnTo>
                  <a:lnTo>
                    <a:pt x="13758" y="4934"/>
                  </a:lnTo>
                  <a:lnTo>
                    <a:pt x="13483" y="4469"/>
                  </a:lnTo>
                  <a:lnTo>
                    <a:pt x="12932" y="4003"/>
                  </a:lnTo>
                  <a:lnTo>
                    <a:pt x="12245" y="3724"/>
                  </a:lnTo>
                  <a:lnTo>
                    <a:pt x="11419" y="3445"/>
                  </a:lnTo>
                  <a:lnTo>
                    <a:pt x="10594" y="3259"/>
                  </a:lnTo>
                  <a:lnTo>
                    <a:pt x="9493" y="3166"/>
                  </a:lnTo>
                  <a:lnTo>
                    <a:pt x="6604" y="3166"/>
                  </a:lnTo>
                  <a:lnTo>
                    <a:pt x="6604" y="94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3" name="Freeform 12"/>
            <p:cNvSpPr/>
            <p:nvPr/>
          </p:nvSpPr>
          <p:spPr>
            <a:xfrm>
              <a:off x="1663999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4" name="Freeform 13"/>
            <p:cNvSpPr/>
            <p:nvPr/>
          </p:nvSpPr>
          <p:spPr>
            <a:xfrm>
              <a:off x="1863530" y="3765"/>
              <a:ext cx="192002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74" y="0"/>
                  </a:moveTo>
                  <a:lnTo>
                    <a:pt x="15569" y="14803"/>
                  </a:lnTo>
                  <a:lnTo>
                    <a:pt x="15709" y="14803"/>
                  </a:lnTo>
                  <a:lnTo>
                    <a:pt x="15709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306" y="21600"/>
                  </a:lnTo>
                  <a:lnTo>
                    <a:pt x="6171" y="6517"/>
                  </a:lnTo>
                  <a:lnTo>
                    <a:pt x="6171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75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5" name="Freeform 14"/>
            <p:cNvSpPr/>
            <p:nvPr/>
          </p:nvSpPr>
          <p:spPr>
            <a:xfrm>
              <a:off x="2081882" y="3765"/>
              <a:ext cx="22588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20" y="0"/>
                  </a:moveTo>
                  <a:lnTo>
                    <a:pt x="14280" y="0"/>
                  </a:lnTo>
                  <a:lnTo>
                    <a:pt x="21600" y="21600"/>
                  </a:lnTo>
                  <a:lnTo>
                    <a:pt x="15720" y="21600"/>
                  </a:lnTo>
                  <a:lnTo>
                    <a:pt x="14520" y="17038"/>
                  </a:lnTo>
                  <a:lnTo>
                    <a:pt x="7080" y="17038"/>
                  </a:lnTo>
                  <a:lnTo>
                    <a:pt x="5760" y="21600"/>
                  </a:lnTo>
                  <a:lnTo>
                    <a:pt x="0" y="21600"/>
                  </a:lnTo>
                  <a:lnTo>
                    <a:pt x="7320" y="0"/>
                  </a:lnTo>
                  <a:close/>
                  <a:moveTo>
                    <a:pt x="8040" y="13500"/>
                  </a:moveTo>
                  <a:lnTo>
                    <a:pt x="13560" y="13500"/>
                  </a:lnTo>
                  <a:lnTo>
                    <a:pt x="10800" y="3817"/>
                  </a:lnTo>
                  <a:lnTo>
                    <a:pt x="8040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6" name="Freeform 15"/>
            <p:cNvSpPr/>
            <p:nvPr/>
          </p:nvSpPr>
          <p:spPr>
            <a:xfrm>
              <a:off x="2322823" y="3765"/>
              <a:ext cx="184473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4" y="0"/>
                  </a:moveTo>
                  <a:lnTo>
                    <a:pt x="6714" y="14827"/>
                  </a:lnTo>
                  <a:lnTo>
                    <a:pt x="7005" y="16292"/>
                  </a:lnTo>
                  <a:lnTo>
                    <a:pt x="7151" y="16841"/>
                  </a:lnTo>
                  <a:lnTo>
                    <a:pt x="7589" y="17390"/>
                  </a:lnTo>
                  <a:lnTo>
                    <a:pt x="8027" y="17847"/>
                  </a:lnTo>
                  <a:lnTo>
                    <a:pt x="8757" y="18214"/>
                  </a:lnTo>
                  <a:lnTo>
                    <a:pt x="9778" y="18488"/>
                  </a:lnTo>
                  <a:lnTo>
                    <a:pt x="11968" y="18488"/>
                  </a:lnTo>
                  <a:lnTo>
                    <a:pt x="12843" y="18214"/>
                  </a:lnTo>
                  <a:lnTo>
                    <a:pt x="13427" y="17847"/>
                  </a:lnTo>
                  <a:lnTo>
                    <a:pt x="14011" y="17390"/>
                  </a:lnTo>
                  <a:lnTo>
                    <a:pt x="14595" y="16292"/>
                  </a:lnTo>
                  <a:lnTo>
                    <a:pt x="14741" y="15559"/>
                  </a:lnTo>
                  <a:lnTo>
                    <a:pt x="14741" y="0"/>
                  </a:lnTo>
                  <a:lnTo>
                    <a:pt x="21600" y="0"/>
                  </a:lnTo>
                  <a:lnTo>
                    <a:pt x="21600" y="15742"/>
                  </a:lnTo>
                  <a:lnTo>
                    <a:pt x="21454" y="16658"/>
                  </a:lnTo>
                  <a:lnTo>
                    <a:pt x="21016" y="17390"/>
                  </a:lnTo>
                  <a:lnTo>
                    <a:pt x="20578" y="18214"/>
                  </a:lnTo>
                  <a:lnTo>
                    <a:pt x="20141" y="18854"/>
                  </a:lnTo>
                  <a:lnTo>
                    <a:pt x="19557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843" y="21600"/>
                  </a:lnTo>
                  <a:lnTo>
                    <a:pt x="8611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876" y="18305"/>
                  </a:lnTo>
                  <a:lnTo>
                    <a:pt x="292" y="16658"/>
                  </a:lnTo>
                  <a:lnTo>
                    <a:pt x="146" y="15834"/>
                  </a:lnTo>
                  <a:lnTo>
                    <a:pt x="0" y="14827"/>
                  </a:lnTo>
                  <a:lnTo>
                    <a:pt x="0" y="0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7" name="Freeform 16"/>
            <p:cNvSpPr/>
            <p:nvPr/>
          </p:nvSpPr>
          <p:spPr>
            <a:xfrm>
              <a:off x="2556235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7809" y="0"/>
                  </a:lnTo>
                  <a:lnTo>
                    <a:pt x="7809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8" name="Freeform 17"/>
            <p:cNvSpPr/>
            <p:nvPr/>
          </p:nvSpPr>
          <p:spPr>
            <a:xfrm>
              <a:off x="2695528" y="3765"/>
              <a:ext cx="18447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3631"/>
                  </a:lnTo>
                  <a:lnTo>
                    <a:pt x="14157" y="3631"/>
                  </a:lnTo>
                  <a:lnTo>
                    <a:pt x="14157" y="21600"/>
                  </a:lnTo>
                  <a:lnTo>
                    <a:pt x="7443" y="21600"/>
                  </a:lnTo>
                  <a:lnTo>
                    <a:pt x="7443" y="3631"/>
                  </a:lnTo>
                  <a:lnTo>
                    <a:pt x="0" y="3631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510" name="Connecteur droit 38"/>
          <p:cNvSpPr/>
          <p:nvPr/>
        </p:nvSpPr>
        <p:spPr>
          <a:xfrm>
            <a:off x="10306631" y="12891010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defRPr b="1" sz="3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1" name="Text Box 23"/>
          <p:cNvSpPr txBox="1"/>
          <p:nvPr/>
        </p:nvSpPr>
        <p:spPr>
          <a:xfrm>
            <a:off x="10497549" y="13160210"/>
            <a:ext cx="2251262" cy="2219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2781301">
              <a:defRPr cap="all"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10/04/2020</a:t>
            </a:r>
          </a:p>
        </p:txBody>
      </p:sp>
      <p:sp>
        <p:nvSpPr>
          <p:cNvPr id="512" name="Connecteur droit 123"/>
          <p:cNvSpPr/>
          <p:nvPr/>
        </p:nvSpPr>
        <p:spPr>
          <a:xfrm>
            <a:off x="18681130" y="12903712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defRPr b="1" sz="3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3" name="Connecteur droit 101"/>
          <p:cNvSpPr/>
          <p:nvPr/>
        </p:nvSpPr>
        <p:spPr>
          <a:xfrm>
            <a:off x="12935645" y="12891010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defRPr b="1" sz="3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29" name="Groupe 26"/>
          <p:cNvGrpSpPr/>
          <p:nvPr/>
        </p:nvGrpSpPr>
        <p:grpSpPr>
          <a:xfrm>
            <a:off x="13144386" y="13191210"/>
            <a:ext cx="2002652" cy="152585"/>
            <a:chOff x="0" y="0"/>
            <a:chExt cx="2002650" cy="152583"/>
          </a:xfrm>
        </p:grpSpPr>
        <p:sp>
          <p:nvSpPr>
            <p:cNvPr id="514" name="Freeform 213"/>
            <p:cNvSpPr/>
            <p:nvPr/>
          </p:nvSpPr>
          <p:spPr>
            <a:xfrm>
              <a:off x="0" y="-1"/>
              <a:ext cx="130333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10800" y="0"/>
                  </a:lnTo>
                  <a:lnTo>
                    <a:pt x="12371" y="58"/>
                  </a:lnTo>
                  <a:lnTo>
                    <a:pt x="13680" y="115"/>
                  </a:lnTo>
                  <a:lnTo>
                    <a:pt x="14858" y="288"/>
                  </a:lnTo>
                  <a:lnTo>
                    <a:pt x="15840" y="518"/>
                  </a:lnTo>
                  <a:lnTo>
                    <a:pt x="16625" y="922"/>
                  </a:lnTo>
                  <a:lnTo>
                    <a:pt x="17280" y="1382"/>
                  </a:lnTo>
                  <a:lnTo>
                    <a:pt x="17935" y="1901"/>
                  </a:lnTo>
                  <a:lnTo>
                    <a:pt x="18524" y="2592"/>
                  </a:lnTo>
                  <a:lnTo>
                    <a:pt x="18916" y="3341"/>
                  </a:lnTo>
                  <a:lnTo>
                    <a:pt x="19309" y="4205"/>
                  </a:lnTo>
                  <a:lnTo>
                    <a:pt x="19505" y="5011"/>
                  </a:lnTo>
                  <a:lnTo>
                    <a:pt x="19505" y="6451"/>
                  </a:lnTo>
                  <a:lnTo>
                    <a:pt x="19440" y="6970"/>
                  </a:lnTo>
                  <a:lnTo>
                    <a:pt x="19309" y="7488"/>
                  </a:lnTo>
                  <a:lnTo>
                    <a:pt x="19113" y="7949"/>
                  </a:lnTo>
                  <a:lnTo>
                    <a:pt x="18851" y="8467"/>
                  </a:lnTo>
                  <a:lnTo>
                    <a:pt x="18589" y="8870"/>
                  </a:lnTo>
                  <a:lnTo>
                    <a:pt x="18262" y="9331"/>
                  </a:lnTo>
                  <a:lnTo>
                    <a:pt x="17869" y="9734"/>
                  </a:lnTo>
                  <a:lnTo>
                    <a:pt x="17411" y="10080"/>
                  </a:lnTo>
                  <a:lnTo>
                    <a:pt x="16887" y="10483"/>
                  </a:lnTo>
                  <a:lnTo>
                    <a:pt x="16298" y="10771"/>
                  </a:lnTo>
                  <a:lnTo>
                    <a:pt x="15709" y="11002"/>
                  </a:lnTo>
                  <a:lnTo>
                    <a:pt x="15055" y="11290"/>
                  </a:lnTo>
                  <a:lnTo>
                    <a:pt x="14335" y="11462"/>
                  </a:lnTo>
                  <a:lnTo>
                    <a:pt x="13549" y="11578"/>
                  </a:lnTo>
                  <a:lnTo>
                    <a:pt x="12698" y="11693"/>
                  </a:lnTo>
                  <a:lnTo>
                    <a:pt x="14269" y="12557"/>
                  </a:lnTo>
                  <a:lnTo>
                    <a:pt x="14596" y="12787"/>
                  </a:lnTo>
                  <a:lnTo>
                    <a:pt x="15316" y="13421"/>
                  </a:lnTo>
                  <a:lnTo>
                    <a:pt x="15971" y="14112"/>
                  </a:lnTo>
                  <a:lnTo>
                    <a:pt x="16691" y="14861"/>
                  </a:lnTo>
                  <a:lnTo>
                    <a:pt x="17280" y="15667"/>
                  </a:lnTo>
                  <a:lnTo>
                    <a:pt x="21600" y="21600"/>
                  </a:lnTo>
                  <a:lnTo>
                    <a:pt x="17476" y="21600"/>
                  </a:lnTo>
                  <a:lnTo>
                    <a:pt x="14269" y="17050"/>
                  </a:lnTo>
                  <a:lnTo>
                    <a:pt x="12960" y="15379"/>
                  </a:lnTo>
                  <a:lnTo>
                    <a:pt x="11913" y="14112"/>
                  </a:lnTo>
                  <a:lnTo>
                    <a:pt x="11062" y="13248"/>
                  </a:lnTo>
                  <a:lnTo>
                    <a:pt x="10604" y="12902"/>
                  </a:lnTo>
                  <a:lnTo>
                    <a:pt x="10276" y="12672"/>
                  </a:lnTo>
                  <a:lnTo>
                    <a:pt x="9556" y="12269"/>
                  </a:lnTo>
                  <a:lnTo>
                    <a:pt x="8771" y="12096"/>
                  </a:lnTo>
                  <a:lnTo>
                    <a:pt x="8051" y="11981"/>
                  </a:lnTo>
                  <a:lnTo>
                    <a:pt x="3207" y="11981"/>
                  </a:lnTo>
                  <a:lnTo>
                    <a:pt x="3207" y="21600"/>
                  </a:lnTo>
                  <a:lnTo>
                    <a:pt x="0" y="21600"/>
                  </a:lnTo>
                  <a:close/>
                  <a:moveTo>
                    <a:pt x="3207" y="9504"/>
                  </a:moveTo>
                  <a:lnTo>
                    <a:pt x="10211" y="9504"/>
                  </a:lnTo>
                  <a:lnTo>
                    <a:pt x="11258" y="9446"/>
                  </a:lnTo>
                  <a:lnTo>
                    <a:pt x="12175" y="9389"/>
                  </a:lnTo>
                  <a:lnTo>
                    <a:pt x="12960" y="9274"/>
                  </a:lnTo>
                  <a:lnTo>
                    <a:pt x="13680" y="9101"/>
                  </a:lnTo>
                  <a:lnTo>
                    <a:pt x="14269" y="8813"/>
                  </a:lnTo>
                  <a:lnTo>
                    <a:pt x="14727" y="8582"/>
                  </a:lnTo>
                  <a:lnTo>
                    <a:pt x="15185" y="8179"/>
                  </a:lnTo>
                  <a:lnTo>
                    <a:pt x="15513" y="7834"/>
                  </a:lnTo>
                  <a:lnTo>
                    <a:pt x="15840" y="7315"/>
                  </a:lnTo>
                  <a:lnTo>
                    <a:pt x="16036" y="6912"/>
                  </a:lnTo>
                  <a:lnTo>
                    <a:pt x="16167" y="6394"/>
                  </a:lnTo>
                  <a:lnTo>
                    <a:pt x="16233" y="5875"/>
                  </a:lnTo>
                  <a:lnTo>
                    <a:pt x="16102" y="5126"/>
                  </a:lnTo>
                  <a:lnTo>
                    <a:pt x="16036" y="4838"/>
                  </a:lnTo>
                  <a:lnTo>
                    <a:pt x="15905" y="4493"/>
                  </a:lnTo>
                  <a:lnTo>
                    <a:pt x="15709" y="4205"/>
                  </a:lnTo>
                  <a:lnTo>
                    <a:pt x="15513" y="3859"/>
                  </a:lnTo>
                  <a:lnTo>
                    <a:pt x="14989" y="3341"/>
                  </a:lnTo>
                  <a:lnTo>
                    <a:pt x="14596" y="3110"/>
                  </a:lnTo>
                  <a:lnTo>
                    <a:pt x="14269" y="2938"/>
                  </a:lnTo>
                  <a:lnTo>
                    <a:pt x="13811" y="2765"/>
                  </a:lnTo>
                  <a:lnTo>
                    <a:pt x="13287" y="2592"/>
                  </a:lnTo>
                  <a:lnTo>
                    <a:pt x="12829" y="2477"/>
                  </a:lnTo>
                  <a:lnTo>
                    <a:pt x="12240" y="2419"/>
                  </a:lnTo>
                  <a:lnTo>
                    <a:pt x="10996" y="2362"/>
                  </a:lnTo>
                  <a:lnTo>
                    <a:pt x="3207" y="2362"/>
                  </a:lnTo>
                  <a:lnTo>
                    <a:pt x="3207" y="95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5" name="Freeform 214"/>
            <p:cNvSpPr/>
            <p:nvPr/>
          </p:nvSpPr>
          <p:spPr>
            <a:xfrm>
              <a:off x="149403" y="-1"/>
              <a:ext cx="111260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0978" y="0"/>
                  </a:lnTo>
                  <a:lnTo>
                    <a:pt x="20978" y="2534"/>
                  </a:lnTo>
                  <a:lnTo>
                    <a:pt x="3807" y="2534"/>
                  </a:lnTo>
                  <a:lnTo>
                    <a:pt x="3807" y="9158"/>
                  </a:lnTo>
                  <a:lnTo>
                    <a:pt x="19968" y="9158"/>
                  </a:lnTo>
                  <a:lnTo>
                    <a:pt x="19968" y="11635"/>
                  </a:lnTo>
                  <a:lnTo>
                    <a:pt x="3807" y="11635"/>
                  </a:lnTo>
                  <a:lnTo>
                    <a:pt x="3807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6" name="Freeform 215"/>
            <p:cNvSpPr/>
            <p:nvPr/>
          </p:nvSpPr>
          <p:spPr>
            <a:xfrm>
              <a:off x="28609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3673" y="0"/>
                  </a:lnTo>
                  <a:lnTo>
                    <a:pt x="18147" y="16934"/>
                  </a:lnTo>
                  <a:lnTo>
                    <a:pt x="181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53" y="21600"/>
                  </a:lnTo>
                  <a:lnTo>
                    <a:pt x="3380" y="4608"/>
                  </a:lnTo>
                  <a:lnTo>
                    <a:pt x="338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7" name="Freeform 216"/>
            <p:cNvSpPr/>
            <p:nvPr/>
          </p:nvSpPr>
          <p:spPr>
            <a:xfrm>
              <a:off x="422780" y="-1"/>
              <a:ext cx="136691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8862" y="0"/>
                  </a:lnTo>
                  <a:lnTo>
                    <a:pt x="12123" y="0"/>
                  </a:lnTo>
                  <a:lnTo>
                    <a:pt x="21600" y="21600"/>
                  </a:lnTo>
                  <a:lnTo>
                    <a:pt x="18092" y="21600"/>
                  </a:lnTo>
                  <a:lnTo>
                    <a:pt x="15446" y="15034"/>
                  </a:lnTo>
                  <a:lnTo>
                    <a:pt x="5785" y="15034"/>
                  </a:lnTo>
                  <a:lnTo>
                    <a:pt x="3262" y="21600"/>
                  </a:lnTo>
                  <a:lnTo>
                    <a:pt x="0" y="21600"/>
                  </a:lnTo>
                  <a:close/>
                  <a:moveTo>
                    <a:pt x="6646" y="12672"/>
                  </a:moveTo>
                  <a:lnTo>
                    <a:pt x="14462" y="12672"/>
                  </a:lnTo>
                  <a:lnTo>
                    <a:pt x="12062" y="6682"/>
                  </a:lnTo>
                  <a:lnTo>
                    <a:pt x="11138" y="4262"/>
                  </a:lnTo>
                  <a:lnTo>
                    <a:pt x="10462" y="2246"/>
                  </a:lnTo>
                  <a:lnTo>
                    <a:pt x="10215" y="3283"/>
                  </a:lnTo>
                  <a:lnTo>
                    <a:pt x="9908" y="4320"/>
                  </a:lnTo>
                  <a:lnTo>
                    <a:pt x="9600" y="5299"/>
                  </a:lnTo>
                  <a:lnTo>
                    <a:pt x="9169" y="6394"/>
                  </a:lnTo>
                  <a:lnTo>
                    <a:pt x="6646" y="126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8" name="Freeform 217"/>
            <p:cNvSpPr/>
            <p:nvPr/>
          </p:nvSpPr>
          <p:spPr>
            <a:xfrm>
              <a:off x="572185" y="0"/>
              <a:ext cx="114439" cy="15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0" y="0"/>
                  </a:moveTo>
                  <a:lnTo>
                    <a:pt x="21600" y="0"/>
                  </a:lnTo>
                  <a:lnTo>
                    <a:pt x="21600" y="12221"/>
                  </a:lnTo>
                  <a:lnTo>
                    <a:pt x="21527" y="13813"/>
                  </a:lnTo>
                  <a:lnTo>
                    <a:pt x="21380" y="15177"/>
                  </a:lnTo>
                  <a:lnTo>
                    <a:pt x="21086" y="16314"/>
                  </a:lnTo>
                  <a:lnTo>
                    <a:pt x="20718" y="17394"/>
                  </a:lnTo>
                  <a:lnTo>
                    <a:pt x="20424" y="17848"/>
                  </a:lnTo>
                  <a:lnTo>
                    <a:pt x="20057" y="18246"/>
                  </a:lnTo>
                  <a:lnTo>
                    <a:pt x="19763" y="18701"/>
                  </a:lnTo>
                  <a:lnTo>
                    <a:pt x="19396" y="19042"/>
                  </a:lnTo>
                  <a:lnTo>
                    <a:pt x="18882" y="19440"/>
                  </a:lnTo>
                  <a:lnTo>
                    <a:pt x="18367" y="19781"/>
                  </a:lnTo>
                  <a:lnTo>
                    <a:pt x="17927" y="20122"/>
                  </a:lnTo>
                  <a:lnTo>
                    <a:pt x="17265" y="20406"/>
                  </a:lnTo>
                  <a:lnTo>
                    <a:pt x="16678" y="20747"/>
                  </a:lnTo>
                  <a:lnTo>
                    <a:pt x="16016" y="20975"/>
                  </a:lnTo>
                  <a:lnTo>
                    <a:pt x="15282" y="21145"/>
                  </a:lnTo>
                  <a:lnTo>
                    <a:pt x="14473" y="21373"/>
                  </a:lnTo>
                  <a:lnTo>
                    <a:pt x="13665" y="21486"/>
                  </a:lnTo>
                  <a:lnTo>
                    <a:pt x="12784" y="21543"/>
                  </a:lnTo>
                  <a:lnTo>
                    <a:pt x="11829" y="21600"/>
                  </a:lnTo>
                  <a:lnTo>
                    <a:pt x="10873" y="21600"/>
                  </a:lnTo>
                  <a:lnTo>
                    <a:pt x="9037" y="21543"/>
                  </a:lnTo>
                  <a:lnTo>
                    <a:pt x="7347" y="21373"/>
                  </a:lnTo>
                  <a:lnTo>
                    <a:pt x="6539" y="21202"/>
                  </a:lnTo>
                  <a:lnTo>
                    <a:pt x="5216" y="20861"/>
                  </a:lnTo>
                  <a:lnTo>
                    <a:pt x="4555" y="20634"/>
                  </a:lnTo>
                  <a:lnTo>
                    <a:pt x="3967" y="20293"/>
                  </a:lnTo>
                  <a:lnTo>
                    <a:pt x="3453" y="20065"/>
                  </a:lnTo>
                  <a:lnTo>
                    <a:pt x="2865" y="19667"/>
                  </a:lnTo>
                  <a:lnTo>
                    <a:pt x="2498" y="19326"/>
                  </a:lnTo>
                  <a:lnTo>
                    <a:pt x="1984" y="18928"/>
                  </a:lnTo>
                  <a:lnTo>
                    <a:pt x="1690" y="18531"/>
                  </a:lnTo>
                  <a:lnTo>
                    <a:pt x="1396" y="18076"/>
                  </a:lnTo>
                  <a:lnTo>
                    <a:pt x="1029" y="17621"/>
                  </a:lnTo>
                  <a:lnTo>
                    <a:pt x="808" y="17053"/>
                  </a:lnTo>
                  <a:lnTo>
                    <a:pt x="588" y="16541"/>
                  </a:lnTo>
                  <a:lnTo>
                    <a:pt x="220" y="15291"/>
                  </a:lnTo>
                  <a:lnTo>
                    <a:pt x="73" y="13869"/>
                  </a:lnTo>
                  <a:lnTo>
                    <a:pt x="0" y="12221"/>
                  </a:lnTo>
                  <a:lnTo>
                    <a:pt x="0" y="0"/>
                  </a:lnTo>
                  <a:lnTo>
                    <a:pt x="3600" y="0"/>
                  </a:lnTo>
                  <a:lnTo>
                    <a:pt x="3600" y="12221"/>
                  </a:lnTo>
                  <a:lnTo>
                    <a:pt x="3673" y="13528"/>
                  </a:lnTo>
                  <a:lnTo>
                    <a:pt x="3820" y="14665"/>
                  </a:lnTo>
                  <a:lnTo>
                    <a:pt x="3967" y="15575"/>
                  </a:lnTo>
                  <a:lnTo>
                    <a:pt x="4335" y="16314"/>
                  </a:lnTo>
                  <a:lnTo>
                    <a:pt x="4702" y="16939"/>
                  </a:lnTo>
                  <a:lnTo>
                    <a:pt x="5216" y="17507"/>
                  </a:lnTo>
                  <a:lnTo>
                    <a:pt x="5878" y="18019"/>
                  </a:lnTo>
                  <a:lnTo>
                    <a:pt x="6539" y="18360"/>
                  </a:lnTo>
                  <a:lnTo>
                    <a:pt x="7420" y="18701"/>
                  </a:lnTo>
                  <a:lnTo>
                    <a:pt x="8376" y="18928"/>
                  </a:lnTo>
                  <a:lnTo>
                    <a:pt x="9478" y="19042"/>
                  </a:lnTo>
                  <a:lnTo>
                    <a:pt x="11535" y="19042"/>
                  </a:lnTo>
                  <a:lnTo>
                    <a:pt x="12416" y="18985"/>
                  </a:lnTo>
                  <a:lnTo>
                    <a:pt x="13298" y="18872"/>
                  </a:lnTo>
                  <a:lnTo>
                    <a:pt x="14033" y="18758"/>
                  </a:lnTo>
                  <a:lnTo>
                    <a:pt x="14620" y="18587"/>
                  </a:lnTo>
                  <a:lnTo>
                    <a:pt x="15282" y="18303"/>
                  </a:lnTo>
                  <a:lnTo>
                    <a:pt x="15869" y="18019"/>
                  </a:lnTo>
                  <a:lnTo>
                    <a:pt x="16237" y="17678"/>
                  </a:lnTo>
                  <a:lnTo>
                    <a:pt x="16678" y="17280"/>
                  </a:lnTo>
                  <a:lnTo>
                    <a:pt x="17045" y="16825"/>
                  </a:lnTo>
                  <a:lnTo>
                    <a:pt x="17265" y="16257"/>
                  </a:lnTo>
                  <a:lnTo>
                    <a:pt x="17486" y="15575"/>
                  </a:lnTo>
                  <a:lnTo>
                    <a:pt x="17780" y="14893"/>
                  </a:lnTo>
                  <a:lnTo>
                    <a:pt x="17853" y="14097"/>
                  </a:lnTo>
                  <a:lnTo>
                    <a:pt x="17927" y="13244"/>
                  </a:lnTo>
                  <a:lnTo>
                    <a:pt x="18000" y="12221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9" name="Freeform 218"/>
            <p:cNvSpPr/>
            <p:nvPr/>
          </p:nvSpPr>
          <p:spPr>
            <a:xfrm>
              <a:off x="721589" y="-1"/>
              <a:ext cx="92187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4615" y="0"/>
                  </a:lnTo>
                  <a:lnTo>
                    <a:pt x="4615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0" name="Freeform 219"/>
            <p:cNvSpPr/>
            <p:nvPr/>
          </p:nvSpPr>
          <p:spPr>
            <a:xfrm>
              <a:off x="804238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76" y="21600"/>
                  </a:moveTo>
                  <a:lnTo>
                    <a:pt x="8976" y="2534"/>
                  </a:lnTo>
                  <a:lnTo>
                    <a:pt x="0" y="253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534"/>
                  </a:lnTo>
                  <a:lnTo>
                    <a:pt x="12624" y="2534"/>
                  </a:lnTo>
                  <a:lnTo>
                    <a:pt x="12624" y="21600"/>
                  </a:lnTo>
                  <a:lnTo>
                    <a:pt x="8976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1" name="Rectangle 220"/>
            <p:cNvSpPr/>
            <p:nvPr/>
          </p:nvSpPr>
          <p:spPr>
            <a:xfrm>
              <a:off x="997106" y="-1"/>
              <a:ext cx="33868" cy="14940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2" name="Freeform 221"/>
            <p:cNvSpPr/>
            <p:nvPr/>
          </p:nvSpPr>
          <p:spPr>
            <a:xfrm>
              <a:off x="105854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3734" y="0"/>
                  </a:lnTo>
                  <a:lnTo>
                    <a:pt x="18085" y="16934"/>
                  </a:lnTo>
                  <a:lnTo>
                    <a:pt x="1808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66" y="21600"/>
                  </a:lnTo>
                  <a:lnTo>
                    <a:pt x="3515" y="4608"/>
                  </a:lnTo>
                  <a:lnTo>
                    <a:pt x="351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3" name="Freeform 222"/>
            <p:cNvSpPr/>
            <p:nvPr/>
          </p:nvSpPr>
          <p:spPr>
            <a:xfrm>
              <a:off x="119523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18" y="21600"/>
                  </a:moveTo>
                  <a:lnTo>
                    <a:pt x="9018" y="2534"/>
                  </a:lnTo>
                  <a:lnTo>
                    <a:pt x="0" y="253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534"/>
                  </a:lnTo>
                  <a:lnTo>
                    <a:pt x="12582" y="2534"/>
                  </a:lnTo>
                  <a:lnTo>
                    <a:pt x="12582" y="21600"/>
                  </a:lnTo>
                  <a:lnTo>
                    <a:pt x="901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4" name="Freeform 223"/>
            <p:cNvSpPr/>
            <p:nvPr/>
          </p:nvSpPr>
          <p:spPr>
            <a:xfrm>
              <a:off x="1335100" y="-1"/>
              <a:ext cx="111260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0906" y="0"/>
                  </a:lnTo>
                  <a:lnTo>
                    <a:pt x="20906" y="2534"/>
                  </a:lnTo>
                  <a:lnTo>
                    <a:pt x="3857" y="2534"/>
                  </a:lnTo>
                  <a:lnTo>
                    <a:pt x="3857" y="9158"/>
                  </a:lnTo>
                  <a:lnTo>
                    <a:pt x="19826" y="9158"/>
                  </a:lnTo>
                  <a:lnTo>
                    <a:pt x="19826" y="11635"/>
                  </a:lnTo>
                  <a:lnTo>
                    <a:pt x="3857" y="11635"/>
                  </a:lnTo>
                  <a:lnTo>
                    <a:pt x="3857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5" name="Freeform 224"/>
            <p:cNvSpPr/>
            <p:nvPr/>
          </p:nvSpPr>
          <p:spPr>
            <a:xfrm>
              <a:off x="1468610" y="-1"/>
              <a:ext cx="130333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10865" y="0"/>
                  </a:lnTo>
                  <a:lnTo>
                    <a:pt x="12371" y="58"/>
                  </a:lnTo>
                  <a:lnTo>
                    <a:pt x="13745" y="115"/>
                  </a:lnTo>
                  <a:lnTo>
                    <a:pt x="14858" y="288"/>
                  </a:lnTo>
                  <a:lnTo>
                    <a:pt x="15840" y="518"/>
                  </a:lnTo>
                  <a:lnTo>
                    <a:pt x="16625" y="922"/>
                  </a:lnTo>
                  <a:lnTo>
                    <a:pt x="17345" y="1382"/>
                  </a:lnTo>
                  <a:lnTo>
                    <a:pt x="18000" y="1901"/>
                  </a:lnTo>
                  <a:lnTo>
                    <a:pt x="18589" y="2592"/>
                  </a:lnTo>
                  <a:lnTo>
                    <a:pt x="18982" y="3341"/>
                  </a:lnTo>
                  <a:lnTo>
                    <a:pt x="19375" y="4205"/>
                  </a:lnTo>
                  <a:lnTo>
                    <a:pt x="19505" y="5011"/>
                  </a:lnTo>
                  <a:lnTo>
                    <a:pt x="19571" y="5875"/>
                  </a:lnTo>
                  <a:lnTo>
                    <a:pt x="19571" y="6451"/>
                  </a:lnTo>
                  <a:lnTo>
                    <a:pt x="19505" y="6970"/>
                  </a:lnTo>
                  <a:lnTo>
                    <a:pt x="19375" y="7488"/>
                  </a:lnTo>
                  <a:lnTo>
                    <a:pt x="19178" y="7949"/>
                  </a:lnTo>
                  <a:lnTo>
                    <a:pt x="18916" y="8467"/>
                  </a:lnTo>
                  <a:lnTo>
                    <a:pt x="18655" y="8870"/>
                  </a:lnTo>
                  <a:lnTo>
                    <a:pt x="18262" y="9331"/>
                  </a:lnTo>
                  <a:lnTo>
                    <a:pt x="17869" y="9734"/>
                  </a:lnTo>
                  <a:lnTo>
                    <a:pt x="17411" y="10080"/>
                  </a:lnTo>
                  <a:lnTo>
                    <a:pt x="16953" y="10483"/>
                  </a:lnTo>
                  <a:lnTo>
                    <a:pt x="16364" y="10771"/>
                  </a:lnTo>
                  <a:lnTo>
                    <a:pt x="15709" y="11002"/>
                  </a:lnTo>
                  <a:lnTo>
                    <a:pt x="15055" y="11290"/>
                  </a:lnTo>
                  <a:lnTo>
                    <a:pt x="14269" y="11462"/>
                  </a:lnTo>
                  <a:lnTo>
                    <a:pt x="13484" y="11578"/>
                  </a:lnTo>
                  <a:lnTo>
                    <a:pt x="12633" y="11693"/>
                  </a:lnTo>
                  <a:lnTo>
                    <a:pt x="13811" y="12269"/>
                  </a:lnTo>
                  <a:lnTo>
                    <a:pt x="14269" y="12557"/>
                  </a:lnTo>
                  <a:lnTo>
                    <a:pt x="14662" y="12787"/>
                  </a:lnTo>
                  <a:lnTo>
                    <a:pt x="15382" y="13421"/>
                  </a:lnTo>
                  <a:lnTo>
                    <a:pt x="16036" y="14112"/>
                  </a:lnTo>
                  <a:lnTo>
                    <a:pt x="16625" y="14861"/>
                  </a:lnTo>
                  <a:lnTo>
                    <a:pt x="17280" y="15667"/>
                  </a:lnTo>
                  <a:lnTo>
                    <a:pt x="21600" y="21600"/>
                  </a:lnTo>
                  <a:lnTo>
                    <a:pt x="17476" y="21600"/>
                  </a:lnTo>
                  <a:lnTo>
                    <a:pt x="14269" y="17050"/>
                  </a:lnTo>
                  <a:lnTo>
                    <a:pt x="12960" y="15379"/>
                  </a:lnTo>
                  <a:lnTo>
                    <a:pt x="11978" y="14112"/>
                  </a:lnTo>
                  <a:lnTo>
                    <a:pt x="11062" y="13248"/>
                  </a:lnTo>
                  <a:lnTo>
                    <a:pt x="10669" y="12902"/>
                  </a:lnTo>
                  <a:lnTo>
                    <a:pt x="10276" y="12672"/>
                  </a:lnTo>
                  <a:lnTo>
                    <a:pt x="9556" y="12269"/>
                  </a:lnTo>
                  <a:lnTo>
                    <a:pt x="8836" y="12096"/>
                  </a:lnTo>
                  <a:lnTo>
                    <a:pt x="8116" y="11981"/>
                  </a:lnTo>
                  <a:lnTo>
                    <a:pt x="3273" y="11981"/>
                  </a:lnTo>
                  <a:lnTo>
                    <a:pt x="3273" y="21600"/>
                  </a:lnTo>
                  <a:lnTo>
                    <a:pt x="0" y="21600"/>
                  </a:lnTo>
                  <a:close/>
                  <a:moveTo>
                    <a:pt x="3273" y="9504"/>
                  </a:moveTo>
                  <a:lnTo>
                    <a:pt x="10211" y="9504"/>
                  </a:lnTo>
                  <a:lnTo>
                    <a:pt x="11258" y="9446"/>
                  </a:lnTo>
                  <a:lnTo>
                    <a:pt x="12175" y="9389"/>
                  </a:lnTo>
                  <a:lnTo>
                    <a:pt x="13025" y="9274"/>
                  </a:lnTo>
                  <a:lnTo>
                    <a:pt x="13680" y="9101"/>
                  </a:lnTo>
                  <a:lnTo>
                    <a:pt x="14269" y="8813"/>
                  </a:lnTo>
                  <a:lnTo>
                    <a:pt x="14793" y="8582"/>
                  </a:lnTo>
                  <a:lnTo>
                    <a:pt x="15251" y="8179"/>
                  </a:lnTo>
                  <a:lnTo>
                    <a:pt x="15578" y="7834"/>
                  </a:lnTo>
                  <a:lnTo>
                    <a:pt x="15840" y="7315"/>
                  </a:lnTo>
                  <a:lnTo>
                    <a:pt x="16102" y="6912"/>
                  </a:lnTo>
                  <a:lnTo>
                    <a:pt x="16233" y="6394"/>
                  </a:lnTo>
                  <a:lnTo>
                    <a:pt x="16233" y="5875"/>
                  </a:lnTo>
                  <a:lnTo>
                    <a:pt x="16167" y="5126"/>
                  </a:lnTo>
                  <a:lnTo>
                    <a:pt x="16102" y="4838"/>
                  </a:lnTo>
                  <a:lnTo>
                    <a:pt x="15971" y="4493"/>
                  </a:lnTo>
                  <a:lnTo>
                    <a:pt x="15709" y="4205"/>
                  </a:lnTo>
                  <a:lnTo>
                    <a:pt x="15513" y="3859"/>
                  </a:lnTo>
                  <a:lnTo>
                    <a:pt x="14989" y="3341"/>
                  </a:lnTo>
                  <a:lnTo>
                    <a:pt x="14662" y="3110"/>
                  </a:lnTo>
                  <a:lnTo>
                    <a:pt x="14204" y="2938"/>
                  </a:lnTo>
                  <a:lnTo>
                    <a:pt x="13811" y="2765"/>
                  </a:lnTo>
                  <a:lnTo>
                    <a:pt x="13353" y="2592"/>
                  </a:lnTo>
                  <a:lnTo>
                    <a:pt x="12829" y="2477"/>
                  </a:lnTo>
                  <a:lnTo>
                    <a:pt x="12240" y="2419"/>
                  </a:lnTo>
                  <a:lnTo>
                    <a:pt x="10996" y="2362"/>
                  </a:lnTo>
                  <a:lnTo>
                    <a:pt x="3273" y="2362"/>
                  </a:lnTo>
                  <a:lnTo>
                    <a:pt x="3273" y="95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6" name="Freeform 225"/>
            <p:cNvSpPr/>
            <p:nvPr/>
          </p:nvSpPr>
          <p:spPr>
            <a:xfrm>
              <a:off x="1618013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3795" y="0"/>
                  </a:lnTo>
                  <a:lnTo>
                    <a:pt x="18097" y="16934"/>
                  </a:lnTo>
                  <a:lnTo>
                    <a:pt x="1809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05" y="21600"/>
                  </a:lnTo>
                  <a:lnTo>
                    <a:pt x="3503" y="4608"/>
                  </a:lnTo>
                  <a:lnTo>
                    <a:pt x="350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7" name="Freeform 226"/>
            <p:cNvSpPr/>
            <p:nvPr/>
          </p:nvSpPr>
          <p:spPr>
            <a:xfrm>
              <a:off x="1754703" y="-1"/>
              <a:ext cx="139869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8887" y="0"/>
                  </a:lnTo>
                  <a:lnTo>
                    <a:pt x="12158" y="0"/>
                  </a:lnTo>
                  <a:lnTo>
                    <a:pt x="21600" y="21600"/>
                  </a:lnTo>
                  <a:lnTo>
                    <a:pt x="18082" y="21600"/>
                  </a:lnTo>
                  <a:lnTo>
                    <a:pt x="15429" y="15034"/>
                  </a:lnTo>
                  <a:lnTo>
                    <a:pt x="5801" y="15034"/>
                  </a:lnTo>
                  <a:lnTo>
                    <a:pt x="3271" y="21600"/>
                  </a:lnTo>
                  <a:lnTo>
                    <a:pt x="0" y="21600"/>
                  </a:lnTo>
                  <a:close/>
                  <a:moveTo>
                    <a:pt x="6665" y="12672"/>
                  </a:moveTo>
                  <a:lnTo>
                    <a:pt x="14441" y="12672"/>
                  </a:lnTo>
                  <a:lnTo>
                    <a:pt x="12034" y="6682"/>
                  </a:lnTo>
                  <a:lnTo>
                    <a:pt x="11109" y="4262"/>
                  </a:lnTo>
                  <a:lnTo>
                    <a:pt x="10430" y="2246"/>
                  </a:lnTo>
                  <a:lnTo>
                    <a:pt x="10183" y="3283"/>
                  </a:lnTo>
                  <a:lnTo>
                    <a:pt x="9874" y="4320"/>
                  </a:lnTo>
                  <a:lnTo>
                    <a:pt x="9566" y="5299"/>
                  </a:lnTo>
                  <a:lnTo>
                    <a:pt x="9195" y="6394"/>
                  </a:lnTo>
                  <a:lnTo>
                    <a:pt x="6665" y="126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8" name="Freeform 227"/>
            <p:cNvSpPr/>
            <p:nvPr/>
          </p:nvSpPr>
          <p:spPr>
            <a:xfrm>
              <a:off x="1910464" y="-1"/>
              <a:ext cx="92187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4523" y="0"/>
                  </a:lnTo>
                  <a:lnTo>
                    <a:pt x="4523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530" name="Image 53" descr="Image 5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879" y="12891008"/>
            <a:ext cx="2601577" cy="44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53560"/>
          <a:stretch>
            <a:fillRect/>
          </a:stretch>
        </p:blipFill>
        <p:spPr>
          <a:xfrm>
            <a:off x="4254410" y="12771434"/>
            <a:ext cx="1250766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ZoneTexte 17"/>
          <p:cNvSpPr txBox="1"/>
          <p:nvPr/>
        </p:nvSpPr>
        <p:spPr>
          <a:xfrm>
            <a:off x="5577162" y="12934450"/>
            <a:ext cx="4831006" cy="5030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defTabSz="2438400">
              <a:defRPr sz="1800">
                <a:solidFill>
                  <a:srgbClr val="003B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ÉCOLE DE </a:t>
            </a:r>
            <a:r>
              <a:rPr>
                <a:solidFill>
                  <a:srgbClr val="8878B2"/>
                </a:solidFill>
              </a:rPr>
              <a:t>LA FINANCE</a:t>
            </a:r>
          </a:p>
        </p:txBody>
      </p:sp>
      <p:sp>
        <p:nvSpPr>
          <p:cNvPr id="533" name="Title Text"/>
          <p:cNvSpPr txBox="1"/>
          <p:nvPr>
            <p:ph type="title"/>
          </p:nvPr>
        </p:nvSpPr>
        <p:spPr>
          <a:xfrm>
            <a:off x="-88388" y="-10457"/>
            <a:ext cx="24499106" cy="1368822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 anchor="t"/>
          <a:lstStyle>
            <a:lvl1pPr defTabSz="2438400">
              <a:lnSpc>
                <a:spcPct val="100000"/>
              </a:lnSpc>
              <a:defRPr b="1" sz="6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4" name="Body Level One…"/>
          <p:cNvSpPr txBox="1"/>
          <p:nvPr>
            <p:ph type="body" sz="quarter" idx="1"/>
          </p:nvPr>
        </p:nvSpPr>
        <p:spPr>
          <a:xfrm>
            <a:off x="1031305" y="10244808"/>
            <a:ext cx="6482780" cy="3087102"/>
          </a:xfrm>
          <a:prstGeom prst="rect">
            <a:avLst/>
          </a:prstGeom>
        </p:spPr>
        <p:txBody>
          <a:bodyPr lIns="121919" tIns="121919" rIns="121919" bIns="121919"/>
          <a:lstStyle>
            <a:lvl1pPr marL="0" indent="0" defTabSz="2438400">
              <a:spcBef>
                <a:spcPts val="1400"/>
              </a:spcBef>
              <a:buSzTx/>
              <a:buFontTx/>
              <a:buNone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42900" defTabSz="2438400">
              <a:spcBef>
                <a:spcPts val="1400"/>
              </a:spcBef>
              <a:buSzTx/>
              <a:buFontTx/>
              <a:buNone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84563" indent="-498763" defTabSz="2438400">
              <a:spcBef>
                <a:spcPts val="1400"/>
              </a:spcBef>
              <a:buFontTx/>
              <a:buChar char="▪"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indent="-685800" defTabSz="2438400">
              <a:spcBef>
                <a:spcPts val="1400"/>
              </a:spcBef>
              <a:buFontTx/>
              <a:buChar char="▪"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685800" defTabSz="2438400">
              <a:spcBef>
                <a:spcPts val="1400"/>
              </a:spcBef>
              <a:buFontTx/>
              <a:buChar char="»"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5" name="Rectangle 7"/>
          <p:cNvSpPr/>
          <p:nvPr/>
        </p:nvSpPr>
        <p:spPr>
          <a:xfrm>
            <a:off x="8280031" y="1905156"/>
            <a:ext cx="151196" cy="1084125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6" name="Rectangle 8"/>
          <p:cNvSpPr/>
          <p:nvPr/>
        </p:nvSpPr>
        <p:spPr>
          <a:xfrm>
            <a:off x="16412184" y="1905156"/>
            <a:ext cx="151195" cy="1084125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43" name="Grouper 26"/>
          <p:cNvGrpSpPr/>
          <p:nvPr/>
        </p:nvGrpSpPr>
        <p:grpSpPr>
          <a:xfrm>
            <a:off x="16919226" y="3648111"/>
            <a:ext cx="6662041" cy="2261854"/>
            <a:chOff x="0" y="0"/>
            <a:chExt cx="6662040" cy="2261853"/>
          </a:xfrm>
        </p:grpSpPr>
        <p:sp>
          <p:nvSpPr>
            <p:cNvPr id="537" name="ZoneTexte 27"/>
            <p:cNvSpPr/>
            <p:nvPr/>
          </p:nvSpPr>
          <p:spPr>
            <a:xfrm>
              <a:off x="6498331" y="1045549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538" name="ZoneTexte 28"/>
            <p:cNvSpPr/>
            <p:nvPr/>
          </p:nvSpPr>
          <p:spPr>
            <a:xfrm>
              <a:off x="255266" y="991853"/>
              <a:ext cx="1270001" cy="1270001"/>
            </a:xfrm>
            <a:prstGeom prst="line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539" name="ZoneTexte 29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defRPr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Type of city</a:t>
              </a:r>
            </a:p>
          </p:txBody>
        </p:sp>
        <p:sp>
          <p:nvSpPr>
            <p:cNvPr id="540" name="Connecteur droit 30"/>
            <p:cNvSpPr/>
            <p:nvPr/>
          </p:nvSpPr>
          <p:spPr>
            <a:xfrm>
              <a:off x="329765" y="999503"/>
              <a:ext cx="62532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1" name="Connecteur droit 31"/>
            <p:cNvSpPr/>
            <p:nvPr/>
          </p:nvSpPr>
          <p:spPr>
            <a:xfrm flipH="1">
              <a:off x="331457" y="868743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2" name="Connecteur droit 32"/>
            <p:cNvSpPr/>
            <p:nvPr/>
          </p:nvSpPr>
          <p:spPr>
            <a:xfrm>
              <a:off x="6604055" y="868743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550" name="Grouper 35"/>
          <p:cNvGrpSpPr/>
          <p:nvPr/>
        </p:nvGrpSpPr>
        <p:grpSpPr>
          <a:xfrm>
            <a:off x="16917185" y="5508845"/>
            <a:ext cx="6662042" cy="2303838"/>
            <a:chOff x="0" y="0"/>
            <a:chExt cx="6662040" cy="2303837"/>
          </a:xfrm>
        </p:grpSpPr>
        <p:sp>
          <p:nvSpPr>
            <p:cNvPr id="544" name="ZoneTexte 36"/>
            <p:cNvSpPr/>
            <p:nvPr/>
          </p:nvSpPr>
          <p:spPr>
            <a:xfrm>
              <a:off x="6498331" y="1087533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545" name="ZoneTexte 37"/>
            <p:cNvSpPr/>
            <p:nvPr/>
          </p:nvSpPr>
          <p:spPr>
            <a:xfrm>
              <a:off x="255266" y="1033837"/>
              <a:ext cx="1270001" cy="1270001"/>
            </a:xfrm>
            <a:prstGeom prst="line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546" name="ZoneTexte 38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defRPr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Frequency</a:t>
              </a:r>
            </a:p>
          </p:txBody>
        </p:sp>
        <p:sp>
          <p:nvSpPr>
            <p:cNvPr id="547" name="Connecteur droit 39"/>
            <p:cNvSpPr/>
            <p:nvPr/>
          </p:nvSpPr>
          <p:spPr>
            <a:xfrm>
              <a:off x="329765" y="1041487"/>
              <a:ext cx="62532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8" name="Connecteur droit 40"/>
            <p:cNvSpPr/>
            <p:nvPr/>
          </p:nvSpPr>
          <p:spPr>
            <a:xfrm flipH="1">
              <a:off x="331457" y="910727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9" name="Connecteur droit 41"/>
            <p:cNvSpPr/>
            <p:nvPr/>
          </p:nvSpPr>
          <p:spPr>
            <a:xfrm>
              <a:off x="6604055" y="910727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557" name="Grouper 42"/>
          <p:cNvGrpSpPr/>
          <p:nvPr/>
        </p:nvGrpSpPr>
        <p:grpSpPr>
          <a:xfrm>
            <a:off x="16905826" y="7479567"/>
            <a:ext cx="6662041" cy="2282846"/>
            <a:chOff x="0" y="0"/>
            <a:chExt cx="6662039" cy="2282845"/>
          </a:xfrm>
        </p:grpSpPr>
        <p:sp>
          <p:nvSpPr>
            <p:cNvPr id="551" name="ZoneTexte 43"/>
            <p:cNvSpPr/>
            <p:nvPr/>
          </p:nvSpPr>
          <p:spPr>
            <a:xfrm>
              <a:off x="6498330" y="1066541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552" name="ZoneTexte 44"/>
            <p:cNvSpPr/>
            <p:nvPr/>
          </p:nvSpPr>
          <p:spPr>
            <a:xfrm>
              <a:off x="255266" y="1012845"/>
              <a:ext cx="1270001" cy="1270001"/>
            </a:xfrm>
            <a:prstGeom prst="line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553" name="ZoneTexte 45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defRPr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Technical level</a:t>
              </a:r>
            </a:p>
          </p:txBody>
        </p:sp>
        <p:sp>
          <p:nvSpPr>
            <p:cNvPr id="554" name="Connecteur droit 46"/>
            <p:cNvSpPr/>
            <p:nvPr/>
          </p:nvSpPr>
          <p:spPr>
            <a:xfrm>
              <a:off x="329765" y="1020495"/>
              <a:ext cx="62532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5" name="Connecteur droit 47"/>
            <p:cNvSpPr/>
            <p:nvPr/>
          </p:nvSpPr>
          <p:spPr>
            <a:xfrm flipH="1">
              <a:off x="331457" y="889735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6" name="Connecteur droit 48"/>
            <p:cNvSpPr/>
            <p:nvPr/>
          </p:nvSpPr>
          <p:spPr>
            <a:xfrm>
              <a:off x="6604055" y="889735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564" name="Grouper 51"/>
          <p:cNvGrpSpPr/>
          <p:nvPr/>
        </p:nvGrpSpPr>
        <p:grpSpPr>
          <a:xfrm>
            <a:off x="16903783" y="9403277"/>
            <a:ext cx="6662042" cy="2261854"/>
            <a:chOff x="0" y="0"/>
            <a:chExt cx="6662040" cy="2261853"/>
          </a:xfrm>
        </p:grpSpPr>
        <p:sp>
          <p:nvSpPr>
            <p:cNvPr id="558" name="ZoneTexte 52"/>
            <p:cNvSpPr/>
            <p:nvPr/>
          </p:nvSpPr>
          <p:spPr>
            <a:xfrm>
              <a:off x="6498331" y="1045549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559" name="ZoneTexte 53"/>
            <p:cNvSpPr/>
            <p:nvPr/>
          </p:nvSpPr>
          <p:spPr>
            <a:xfrm>
              <a:off x="255266" y="991853"/>
              <a:ext cx="1270001" cy="1270001"/>
            </a:xfrm>
            <a:prstGeom prst="line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560" name="ZoneTexte 54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defRPr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Mobile friendly</a:t>
              </a:r>
            </a:p>
          </p:txBody>
        </p:sp>
        <p:sp>
          <p:nvSpPr>
            <p:cNvPr id="561" name="Connecteur droit 55"/>
            <p:cNvSpPr/>
            <p:nvPr/>
          </p:nvSpPr>
          <p:spPr>
            <a:xfrm>
              <a:off x="329765" y="999503"/>
              <a:ext cx="62532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2" name="Connecteur droit 56"/>
            <p:cNvSpPr/>
            <p:nvPr/>
          </p:nvSpPr>
          <p:spPr>
            <a:xfrm flipH="1">
              <a:off x="331457" y="868743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3" name="Connecteur droit 57"/>
            <p:cNvSpPr/>
            <p:nvPr/>
          </p:nvSpPr>
          <p:spPr>
            <a:xfrm>
              <a:off x="6604055" y="868743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571" name="Grouper 58"/>
          <p:cNvGrpSpPr/>
          <p:nvPr/>
        </p:nvGrpSpPr>
        <p:grpSpPr>
          <a:xfrm>
            <a:off x="16892426" y="11332017"/>
            <a:ext cx="6662041" cy="2282847"/>
            <a:chOff x="0" y="0"/>
            <a:chExt cx="6662040" cy="2282845"/>
          </a:xfrm>
        </p:grpSpPr>
        <p:sp>
          <p:nvSpPr>
            <p:cNvPr id="565" name="ZoneTexte 59"/>
            <p:cNvSpPr/>
            <p:nvPr/>
          </p:nvSpPr>
          <p:spPr>
            <a:xfrm>
              <a:off x="6498331" y="1066541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566" name="ZoneTexte 60"/>
            <p:cNvSpPr/>
            <p:nvPr/>
          </p:nvSpPr>
          <p:spPr>
            <a:xfrm>
              <a:off x="255266" y="1012845"/>
              <a:ext cx="1270001" cy="1270001"/>
            </a:xfrm>
            <a:prstGeom prst="line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567" name="ZoneTexte 61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defRPr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Know How</a:t>
              </a:r>
            </a:p>
          </p:txBody>
        </p:sp>
        <p:sp>
          <p:nvSpPr>
            <p:cNvPr id="568" name="Connecteur droit 62"/>
            <p:cNvSpPr/>
            <p:nvPr/>
          </p:nvSpPr>
          <p:spPr>
            <a:xfrm>
              <a:off x="329765" y="1020495"/>
              <a:ext cx="62532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9" name="Connecteur droit 63"/>
            <p:cNvSpPr/>
            <p:nvPr/>
          </p:nvSpPr>
          <p:spPr>
            <a:xfrm flipH="1">
              <a:off x="331457" y="889735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0" name="Connecteur droit 64"/>
            <p:cNvSpPr/>
            <p:nvPr/>
          </p:nvSpPr>
          <p:spPr>
            <a:xfrm>
              <a:off x="6604055" y="889735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578" name="Grouper 26"/>
          <p:cNvGrpSpPr/>
          <p:nvPr/>
        </p:nvGrpSpPr>
        <p:grpSpPr>
          <a:xfrm>
            <a:off x="16864427" y="1698381"/>
            <a:ext cx="6662042" cy="2261854"/>
            <a:chOff x="0" y="0"/>
            <a:chExt cx="6662040" cy="2261853"/>
          </a:xfrm>
        </p:grpSpPr>
        <p:sp>
          <p:nvSpPr>
            <p:cNvPr id="572" name="ZoneTexte 27"/>
            <p:cNvSpPr/>
            <p:nvPr/>
          </p:nvSpPr>
          <p:spPr>
            <a:xfrm>
              <a:off x="6498331" y="1045549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573" name="ZoneTexte 28"/>
            <p:cNvSpPr/>
            <p:nvPr/>
          </p:nvSpPr>
          <p:spPr>
            <a:xfrm>
              <a:off x="255266" y="991853"/>
              <a:ext cx="1270001" cy="1270001"/>
            </a:xfrm>
            <a:prstGeom prst="line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574" name="ZoneTexte 29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defRPr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Revenues</a:t>
              </a:r>
            </a:p>
          </p:txBody>
        </p:sp>
        <p:sp>
          <p:nvSpPr>
            <p:cNvPr id="575" name="Connecteur droit 30"/>
            <p:cNvSpPr/>
            <p:nvPr/>
          </p:nvSpPr>
          <p:spPr>
            <a:xfrm>
              <a:off x="329765" y="999503"/>
              <a:ext cx="62532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6" name="Connecteur droit 31"/>
            <p:cNvSpPr/>
            <p:nvPr/>
          </p:nvSpPr>
          <p:spPr>
            <a:xfrm flipH="1">
              <a:off x="331457" y="868743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7" name="Connecteur droit 32"/>
            <p:cNvSpPr/>
            <p:nvPr/>
          </p:nvSpPr>
          <p:spPr>
            <a:xfrm>
              <a:off x="6604055" y="868743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itle Text"/>
          <p:cNvSpPr txBox="1"/>
          <p:nvPr>
            <p:ph type="title"/>
          </p:nvPr>
        </p:nvSpPr>
        <p:spPr>
          <a:xfrm>
            <a:off x="-2" y="-10457"/>
            <a:ext cx="24410720" cy="1368823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/>
          <a:lstStyle>
            <a:lvl1pPr indent="359999">
              <a:defRPr b="1"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6" name="Body Level One…"/>
          <p:cNvSpPr txBox="1"/>
          <p:nvPr>
            <p:ph type="body" sz="quarter" idx="1"/>
          </p:nvPr>
        </p:nvSpPr>
        <p:spPr>
          <a:xfrm>
            <a:off x="1031307" y="10244810"/>
            <a:ext cx="5035971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189">
              <a:buSzTx/>
              <a:buFontTx/>
              <a:buNone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80160" indent="-365760">
              <a:buFontTx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indent="-406400">
              <a:buFontTx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35200" indent="-406400">
              <a:buFontTx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7" name="Rectangle 7"/>
          <p:cNvSpPr/>
          <p:nvPr/>
        </p:nvSpPr>
        <p:spPr>
          <a:xfrm>
            <a:off x="6502031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588" name="Rectangle 8"/>
          <p:cNvSpPr/>
          <p:nvPr/>
        </p:nvSpPr>
        <p:spPr>
          <a:xfrm>
            <a:off x="16920184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589" name="ZoneTexte 24"/>
          <p:cNvSpPr txBox="1"/>
          <p:nvPr/>
        </p:nvSpPr>
        <p:spPr>
          <a:xfrm>
            <a:off x="23682918" y="2743931"/>
            <a:ext cx="163709" cy="22195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90" name="ZoneTexte 23"/>
          <p:cNvSpPr txBox="1"/>
          <p:nvPr/>
        </p:nvSpPr>
        <p:spPr>
          <a:xfrm>
            <a:off x="17439854" y="2690235"/>
            <a:ext cx="127001" cy="259222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591" name="Connecteur droit 16"/>
          <p:cNvSpPr/>
          <p:nvPr/>
        </p:nvSpPr>
        <p:spPr>
          <a:xfrm>
            <a:off x="17514354" y="2697885"/>
            <a:ext cx="625323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592" name="Connecteur droit 17"/>
          <p:cNvSpPr/>
          <p:nvPr/>
        </p:nvSpPr>
        <p:spPr>
          <a:xfrm>
            <a:off x="17515622" y="2566702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593" name="Connecteur droit 22"/>
          <p:cNvSpPr/>
          <p:nvPr/>
        </p:nvSpPr>
        <p:spPr>
          <a:xfrm>
            <a:off x="23788221" y="2566702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594" name="ZoneTexte 27"/>
          <p:cNvSpPr txBox="1"/>
          <p:nvPr/>
        </p:nvSpPr>
        <p:spPr>
          <a:xfrm>
            <a:off x="23671558" y="4693661"/>
            <a:ext cx="163709" cy="221954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95" name="ZoneTexte 28"/>
          <p:cNvSpPr txBox="1"/>
          <p:nvPr/>
        </p:nvSpPr>
        <p:spPr>
          <a:xfrm>
            <a:off x="17428494" y="4639965"/>
            <a:ext cx="127001" cy="259222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596" name="Connecteur droit 30"/>
          <p:cNvSpPr/>
          <p:nvPr/>
        </p:nvSpPr>
        <p:spPr>
          <a:xfrm>
            <a:off x="17502993" y="4647615"/>
            <a:ext cx="6253237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597" name="Connecteur droit 31"/>
          <p:cNvSpPr/>
          <p:nvPr/>
        </p:nvSpPr>
        <p:spPr>
          <a:xfrm>
            <a:off x="17504262" y="4516432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598" name="Connecteur droit 32"/>
          <p:cNvSpPr/>
          <p:nvPr/>
        </p:nvSpPr>
        <p:spPr>
          <a:xfrm>
            <a:off x="23776860" y="4516432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599" name="ZoneTexte 36"/>
          <p:cNvSpPr txBox="1"/>
          <p:nvPr/>
        </p:nvSpPr>
        <p:spPr>
          <a:xfrm>
            <a:off x="23669518" y="6596379"/>
            <a:ext cx="163709" cy="22195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00" name="ZoneTexte 37"/>
          <p:cNvSpPr txBox="1"/>
          <p:nvPr/>
        </p:nvSpPr>
        <p:spPr>
          <a:xfrm>
            <a:off x="17426454" y="6542683"/>
            <a:ext cx="127001" cy="259222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601" name="Connecteur droit 39"/>
          <p:cNvSpPr/>
          <p:nvPr/>
        </p:nvSpPr>
        <p:spPr>
          <a:xfrm>
            <a:off x="17500953" y="6550333"/>
            <a:ext cx="625323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02" name="Connecteur droit 40"/>
          <p:cNvSpPr/>
          <p:nvPr/>
        </p:nvSpPr>
        <p:spPr>
          <a:xfrm>
            <a:off x="17502222" y="641915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03" name="Connecteur droit 41"/>
          <p:cNvSpPr/>
          <p:nvPr/>
        </p:nvSpPr>
        <p:spPr>
          <a:xfrm>
            <a:off x="23774822" y="641915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04" name="ZoneTexte 43"/>
          <p:cNvSpPr txBox="1"/>
          <p:nvPr/>
        </p:nvSpPr>
        <p:spPr>
          <a:xfrm>
            <a:off x="23658159" y="8546110"/>
            <a:ext cx="163709" cy="22195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05" name="ZoneTexte 44"/>
          <p:cNvSpPr txBox="1"/>
          <p:nvPr/>
        </p:nvSpPr>
        <p:spPr>
          <a:xfrm>
            <a:off x="17415093" y="8492413"/>
            <a:ext cx="127001" cy="259222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606" name="Connecteur droit 46"/>
          <p:cNvSpPr/>
          <p:nvPr/>
        </p:nvSpPr>
        <p:spPr>
          <a:xfrm>
            <a:off x="17489594" y="8500064"/>
            <a:ext cx="625323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07" name="Connecteur droit 47"/>
          <p:cNvSpPr/>
          <p:nvPr/>
        </p:nvSpPr>
        <p:spPr>
          <a:xfrm>
            <a:off x="17490864" y="836888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08" name="Connecteur droit 48"/>
          <p:cNvSpPr/>
          <p:nvPr/>
        </p:nvSpPr>
        <p:spPr>
          <a:xfrm>
            <a:off x="23763461" y="836888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09" name="ZoneTexte 52"/>
          <p:cNvSpPr txBox="1"/>
          <p:nvPr/>
        </p:nvSpPr>
        <p:spPr>
          <a:xfrm>
            <a:off x="23656115" y="10448828"/>
            <a:ext cx="163709" cy="22195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10" name="ZoneTexte 53"/>
          <p:cNvSpPr txBox="1"/>
          <p:nvPr/>
        </p:nvSpPr>
        <p:spPr>
          <a:xfrm>
            <a:off x="17413051" y="10395132"/>
            <a:ext cx="127001" cy="259222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611" name="Connecteur droit 55"/>
          <p:cNvSpPr/>
          <p:nvPr/>
        </p:nvSpPr>
        <p:spPr>
          <a:xfrm>
            <a:off x="17487551" y="10402781"/>
            <a:ext cx="625323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12" name="Connecteur droit 56"/>
          <p:cNvSpPr/>
          <p:nvPr/>
        </p:nvSpPr>
        <p:spPr>
          <a:xfrm>
            <a:off x="17488819" y="10271597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13" name="Connecteur droit 57"/>
          <p:cNvSpPr/>
          <p:nvPr/>
        </p:nvSpPr>
        <p:spPr>
          <a:xfrm>
            <a:off x="23761416" y="10271597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14" name="ZoneTexte 59"/>
          <p:cNvSpPr txBox="1"/>
          <p:nvPr/>
        </p:nvSpPr>
        <p:spPr>
          <a:xfrm>
            <a:off x="23644758" y="12398557"/>
            <a:ext cx="163709" cy="221954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15" name="ZoneTexte 60"/>
          <p:cNvSpPr txBox="1"/>
          <p:nvPr/>
        </p:nvSpPr>
        <p:spPr>
          <a:xfrm>
            <a:off x="17401695" y="12344861"/>
            <a:ext cx="127001" cy="259222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616" name="Connecteur droit 62"/>
          <p:cNvSpPr/>
          <p:nvPr/>
        </p:nvSpPr>
        <p:spPr>
          <a:xfrm>
            <a:off x="17476193" y="12352513"/>
            <a:ext cx="6253237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17" name="Connecteur droit 63"/>
          <p:cNvSpPr/>
          <p:nvPr/>
        </p:nvSpPr>
        <p:spPr>
          <a:xfrm>
            <a:off x="17477460" y="12221328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18" name="Connecteur droit 64"/>
          <p:cNvSpPr/>
          <p:nvPr/>
        </p:nvSpPr>
        <p:spPr>
          <a:xfrm>
            <a:off x="23750059" y="12221328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19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Image 11" descr="Image 11"/>
          <p:cNvPicPr>
            <a:picLocks noChangeAspect="1"/>
          </p:cNvPicPr>
          <p:nvPr/>
        </p:nvPicPr>
        <p:blipFill>
          <a:blip r:embed="rId2">
            <a:extLst/>
          </a:blip>
          <a:srcRect l="0" t="0" r="0" b="53561"/>
          <a:stretch>
            <a:fillRect/>
          </a:stretch>
        </p:blipFill>
        <p:spPr>
          <a:xfrm>
            <a:off x="-1250950" y="13886729"/>
            <a:ext cx="1250766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Slide Number"/>
          <p:cNvSpPr txBox="1"/>
          <p:nvPr>
            <p:ph type="sldNum" sz="quarter" idx="2"/>
          </p:nvPr>
        </p:nvSpPr>
        <p:spPr>
          <a:xfrm>
            <a:off x="18885279" y="13150794"/>
            <a:ext cx="238722" cy="221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2438400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Title Pink">
    <p:bg>
      <p:bgPr>
        <a:solidFill>
          <a:srgbClr val="FF00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Body Level One…"/>
          <p:cNvSpPr txBox="1"/>
          <p:nvPr>
            <p:ph type="body" sz="half" idx="1"/>
          </p:nvPr>
        </p:nvSpPr>
        <p:spPr>
          <a:xfrm>
            <a:off x="1248834" y="1262527"/>
            <a:ext cx="21886335" cy="4251324"/>
          </a:xfrm>
          <a:prstGeom prst="rect">
            <a:avLst/>
          </a:prstGeom>
        </p:spPr>
        <p:txBody>
          <a:bodyPr lIns="0" tIns="0" rIns="0" bIns="0"/>
          <a:lstStyle>
            <a:lvl1pPr marL="0" indent="0" defTabSz="1828970">
              <a:spcBef>
                <a:spcPts val="6100"/>
              </a:spcBef>
              <a:buSzTx/>
              <a:buFontTx/>
              <a:buNone/>
              <a:defRPr spc="-200" sz="25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 defTabSz="1828970">
              <a:spcBef>
                <a:spcPts val="6100"/>
              </a:spcBef>
              <a:buSzTx/>
              <a:buFontTx/>
              <a:buNone/>
              <a:defRPr spc="-200" sz="25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3033726" indent="-2946799" defTabSz="1828970">
              <a:spcBef>
                <a:spcPts val="6100"/>
              </a:spcBef>
              <a:buSzPct val="90000"/>
              <a:buFontTx/>
              <a:buChar char="▪"/>
              <a:defRPr spc="-200" sz="25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3809801" indent="-2865510" defTabSz="1828970">
              <a:spcBef>
                <a:spcPts val="6100"/>
              </a:spcBef>
              <a:buSzPct val="90000"/>
              <a:buFontTx/>
              <a:buChar char="▪"/>
              <a:defRPr spc="-200" sz="25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4058990" indent="-2946798" defTabSz="1828970">
              <a:spcBef>
                <a:spcPts val="6100"/>
              </a:spcBef>
              <a:buSzPct val="90000"/>
              <a:buFontTx/>
              <a:buChar char="▪"/>
              <a:defRPr spc="-200" sz="25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5" name="Text Placeholder 8"/>
          <p:cNvSpPr/>
          <p:nvPr>
            <p:ph type="body" sz="quarter" idx="21"/>
          </p:nvPr>
        </p:nvSpPr>
        <p:spPr>
          <a:xfrm>
            <a:off x="1248834" y="8013698"/>
            <a:ext cx="21886335" cy="1148556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 defTabSz="1828970">
              <a:spcBef>
                <a:spcPts val="1500"/>
              </a:spcBef>
              <a:buSzTx/>
              <a:buFontTx/>
              <a:buNone/>
              <a:defRPr spc="-266" sz="6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36" name="Slide Number"/>
          <p:cNvSpPr txBox="1"/>
          <p:nvPr>
            <p:ph type="sldNum" sz="quarter" idx="2"/>
          </p:nvPr>
        </p:nvSpPr>
        <p:spPr>
          <a:xfrm>
            <a:off x="11785599" y="12311379"/>
            <a:ext cx="5689601" cy="802641"/>
          </a:xfrm>
          <a:prstGeom prst="rect">
            <a:avLst/>
          </a:prstGeom>
        </p:spPr>
        <p:txBody>
          <a:bodyPr lIns="121919" tIns="121919" rIns="121919" bIns="121919"/>
          <a:lstStyle>
            <a:lvl1pPr defTabSz="1828970"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Line"/>
          <p:cNvSpPr/>
          <p:nvPr/>
        </p:nvSpPr>
        <p:spPr>
          <a:xfrm flipV="1">
            <a:off x="761999" y="8635632"/>
            <a:ext cx="22860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0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44" name="Title Text"/>
          <p:cNvSpPr txBox="1"/>
          <p:nvPr>
            <p:ph type="title"/>
          </p:nvPr>
        </p:nvSpPr>
        <p:spPr>
          <a:xfrm>
            <a:off x="761999" y="9042400"/>
            <a:ext cx="22860001" cy="38100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cap="all" sz="29800">
                <a:solidFill>
                  <a:srgbClr val="34A5D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45" name="Body Level One…"/>
          <p:cNvSpPr txBox="1"/>
          <p:nvPr>
            <p:ph type="body" sz="quarter" idx="1"/>
          </p:nvPr>
        </p:nvSpPr>
        <p:spPr>
          <a:xfrm>
            <a:off x="761999" y="5994400"/>
            <a:ext cx="22860001" cy="2540000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0" indent="0" defTabSz="825500">
              <a:lnSpc>
                <a:spcPct val="80000"/>
              </a:lnSpc>
              <a:spcBef>
                <a:spcPts val="3200"/>
              </a:spcBef>
              <a:buSzTx/>
              <a:buFontTx/>
              <a:buNone/>
              <a:defRPr cap="all" sz="7400">
                <a:solidFill>
                  <a:srgbClr val="A6AAA9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 defTabSz="825500">
              <a:lnSpc>
                <a:spcPct val="80000"/>
              </a:lnSpc>
              <a:spcBef>
                <a:spcPts val="3200"/>
              </a:spcBef>
              <a:buSzTx/>
              <a:buFontTx/>
              <a:buNone/>
              <a:defRPr cap="all" sz="7400">
                <a:solidFill>
                  <a:srgbClr val="A6AAA9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 defTabSz="825500">
              <a:lnSpc>
                <a:spcPct val="80000"/>
              </a:lnSpc>
              <a:spcBef>
                <a:spcPts val="3200"/>
              </a:spcBef>
              <a:buSzTx/>
              <a:buFontTx/>
              <a:buNone/>
              <a:defRPr cap="all" sz="7400">
                <a:solidFill>
                  <a:srgbClr val="A6AAA9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 defTabSz="825500">
              <a:lnSpc>
                <a:spcPct val="80000"/>
              </a:lnSpc>
              <a:spcBef>
                <a:spcPts val="3200"/>
              </a:spcBef>
              <a:buSzTx/>
              <a:buFontTx/>
              <a:buNone/>
              <a:defRPr cap="all" sz="7400">
                <a:solidFill>
                  <a:srgbClr val="A6AAA9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 defTabSz="825500">
              <a:lnSpc>
                <a:spcPct val="80000"/>
              </a:lnSpc>
              <a:spcBef>
                <a:spcPts val="3200"/>
              </a:spcBef>
              <a:buSzTx/>
              <a:buFontTx/>
              <a:buNone/>
              <a:defRPr cap="all" sz="7400">
                <a:solidFill>
                  <a:srgbClr val="A6AAA9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6" name="Slide Number"/>
          <p:cNvSpPr txBox="1"/>
          <p:nvPr>
            <p:ph type="sldNum" sz="quarter" idx="2"/>
          </p:nvPr>
        </p:nvSpPr>
        <p:spPr>
          <a:xfrm>
            <a:off x="23000200" y="584199"/>
            <a:ext cx="566218" cy="66040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200">
                <a:solidFill>
                  <a:srgbClr val="83878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xfrm>
            <a:off x="-1" y="-10457"/>
            <a:ext cx="24410720" cy="1368823"/>
          </a:xfrm>
          <a:prstGeom prst="rect">
            <a:avLst/>
          </a:prstGeom>
          <a:solidFill>
            <a:srgbClr val="000000"/>
          </a:solidFill>
          <a:ln w="12700"/>
        </p:spPr>
        <p:txBody>
          <a:bodyPr lIns="0" tIns="0" rIns="0" bIns="0"/>
          <a:lstStyle>
            <a:lvl1pPr indent="359999"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sz="quarter" idx="1"/>
          </p:nvPr>
        </p:nvSpPr>
        <p:spPr>
          <a:xfrm>
            <a:off x="1031307" y="10244810"/>
            <a:ext cx="5035972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25879" indent="-411479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28800" indent="-457200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286000" indent="-457200">
              <a:buFontTx/>
              <a:defRPr sz="3600">
                <a:solidFill>
                  <a:srgbClr val="26262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Rectangle 7"/>
          <p:cNvSpPr/>
          <p:nvPr/>
        </p:nvSpPr>
        <p:spPr>
          <a:xfrm>
            <a:off x="6502031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" name="Rectangle 8"/>
          <p:cNvSpPr/>
          <p:nvPr/>
        </p:nvSpPr>
        <p:spPr>
          <a:xfrm>
            <a:off x="16920184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ZoneTexte 24"/>
          <p:cNvSpPr txBox="1"/>
          <p:nvPr/>
        </p:nvSpPr>
        <p:spPr>
          <a:xfrm>
            <a:off x="23682918" y="2743931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1" name="ZoneTexte 23"/>
          <p:cNvSpPr txBox="1"/>
          <p:nvPr/>
        </p:nvSpPr>
        <p:spPr>
          <a:xfrm>
            <a:off x="17439854" y="2690235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2" name="Connecteur droit 16"/>
          <p:cNvSpPr/>
          <p:nvPr/>
        </p:nvSpPr>
        <p:spPr>
          <a:xfrm>
            <a:off x="17514354" y="2697885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3" name="Connecteur droit 17"/>
          <p:cNvSpPr/>
          <p:nvPr/>
        </p:nvSpPr>
        <p:spPr>
          <a:xfrm>
            <a:off x="17515622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4" name="Connecteur droit 22"/>
          <p:cNvSpPr/>
          <p:nvPr/>
        </p:nvSpPr>
        <p:spPr>
          <a:xfrm>
            <a:off x="23788219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5" name="ZoneTexte 27"/>
          <p:cNvSpPr txBox="1"/>
          <p:nvPr/>
        </p:nvSpPr>
        <p:spPr>
          <a:xfrm>
            <a:off x="23671558" y="4693661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6" name="ZoneTexte 28"/>
          <p:cNvSpPr txBox="1"/>
          <p:nvPr/>
        </p:nvSpPr>
        <p:spPr>
          <a:xfrm>
            <a:off x="17428494" y="4639965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47" name="Connecteur droit 30"/>
          <p:cNvSpPr/>
          <p:nvPr/>
        </p:nvSpPr>
        <p:spPr>
          <a:xfrm>
            <a:off x="17502993" y="4647615"/>
            <a:ext cx="625323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8" name="Connecteur droit 31"/>
          <p:cNvSpPr/>
          <p:nvPr/>
        </p:nvSpPr>
        <p:spPr>
          <a:xfrm>
            <a:off x="17504262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49" name="Connecteur droit 32"/>
          <p:cNvSpPr/>
          <p:nvPr/>
        </p:nvSpPr>
        <p:spPr>
          <a:xfrm>
            <a:off x="23776859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0" name="ZoneTexte 36"/>
          <p:cNvSpPr txBox="1"/>
          <p:nvPr/>
        </p:nvSpPr>
        <p:spPr>
          <a:xfrm>
            <a:off x="23669518" y="6596379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1" name="ZoneTexte 37"/>
          <p:cNvSpPr txBox="1"/>
          <p:nvPr/>
        </p:nvSpPr>
        <p:spPr>
          <a:xfrm>
            <a:off x="17426454" y="6542683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52" name="Connecteur droit 39"/>
          <p:cNvSpPr/>
          <p:nvPr/>
        </p:nvSpPr>
        <p:spPr>
          <a:xfrm>
            <a:off x="17500953" y="6550333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3" name="Connecteur droit 40"/>
          <p:cNvSpPr/>
          <p:nvPr/>
        </p:nvSpPr>
        <p:spPr>
          <a:xfrm>
            <a:off x="17502222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4" name="Connecteur droit 41"/>
          <p:cNvSpPr/>
          <p:nvPr/>
        </p:nvSpPr>
        <p:spPr>
          <a:xfrm>
            <a:off x="23774819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5" name="ZoneTexte 43"/>
          <p:cNvSpPr txBox="1"/>
          <p:nvPr/>
        </p:nvSpPr>
        <p:spPr>
          <a:xfrm>
            <a:off x="23658159" y="8546110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6" name="ZoneTexte 44"/>
          <p:cNvSpPr txBox="1"/>
          <p:nvPr/>
        </p:nvSpPr>
        <p:spPr>
          <a:xfrm>
            <a:off x="17415095" y="8492413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57" name="Connecteur droit 46"/>
          <p:cNvSpPr/>
          <p:nvPr/>
        </p:nvSpPr>
        <p:spPr>
          <a:xfrm>
            <a:off x="17489594" y="8500064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8" name="Connecteur droit 47"/>
          <p:cNvSpPr/>
          <p:nvPr/>
        </p:nvSpPr>
        <p:spPr>
          <a:xfrm>
            <a:off x="17490863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59" name="Connecteur droit 48"/>
          <p:cNvSpPr/>
          <p:nvPr/>
        </p:nvSpPr>
        <p:spPr>
          <a:xfrm>
            <a:off x="23763460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0" name="ZoneTexte 52"/>
          <p:cNvSpPr txBox="1"/>
          <p:nvPr/>
        </p:nvSpPr>
        <p:spPr>
          <a:xfrm>
            <a:off x="23656115" y="10448827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1" name="ZoneTexte 53"/>
          <p:cNvSpPr txBox="1"/>
          <p:nvPr/>
        </p:nvSpPr>
        <p:spPr>
          <a:xfrm>
            <a:off x="17413051" y="10395131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62" name="Connecteur droit 55"/>
          <p:cNvSpPr/>
          <p:nvPr/>
        </p:nvSpPr>
        <p:spPr>
          <a:xfrm>
            <a:off x="17487551" y="10402781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3" name="Connecteur droit 56"/>
          <p:cNvSpPr/>
          <p:nvPr/>
        </p:nvSpPr>
        <p:spPr>
          <a:xfrm>
            <a:off x="17488819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4" name="Connecteur droit 57"/>
          <p:cNvSpPr/>
          <p:nvPr/>
        </p:nvSpPr>
        <p:spPr>
          <a:xfrm>
            <a:off x="23761416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5" name="ZoneTexte 59"/>
          <p:cNvSpPr txBox="1"/>
          <p:nvPr/>
        </p:nvSpPr>
        <p:spPr>
          <a:xfrm>
            <a:off x="23644758" y="12398557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6" name="ZoneTexte 60"/>
          <p:cNvSpPr txBox="1"/>
          <p:nvPr/>
        </p:nvSpPr>
        <p:spPr>
          <a:xfrm>
            <a:off x="17401694" y="12344861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67" name="Connecteur droit 62"/>
          <p:cNvSpPr/>
          <p:nvPr/>
        </p:nvSpPr>
        <p:spPr>
          <a:xfrm>
            <a:off x="17476193" y="12352511"/>
            <a:ext cx="625323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8" name="Connecteur droit 63"/>
          <p:cNvSpPr/>
          <p:nvPr/>
        </p:nvSpPr>
        <p:spPr>
          <a:xfrm>
            <a:off x="17477462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69" name="Connecteur droit 64"/>
          <p:cNvSpPr/>
          <p:nvPr/>
        </p:nvSpPr>
        <p:spPr>
          <a:xfrm>
            <a:off x="23750059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ERSONA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/>
          <p:nvPr>
            <p:ph type="title"/>
          </p:nvPr>
        </p:nvSpPr>
        <p:spPr>
          <a:xfrm>
            <a:off x="192356" y="141944"/>
            <a:ext cx="23999288" cy="136882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 lIns="0" tIns="0" rIns="0" bIns="0"/>
          <a:lstStyle>
            <a:lvl1pPr indent="359999"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8" name="Rectangle 7"/>
          <p:cNvSpPr/>
          <p:nvPr/>
        </p:nvSpPr>
        <p:spPr>
          <a:xfrm>
            <a:off x="5740031" y="1905157"/>
            <a:ext cx="161622" cy="1158892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" name="Rectangle 8"/>
          <p:cNvSpPr/>
          <p:nvPr/>
        </p:nvSpPr>
        <p:spPr>
          <a:xfrm>
            <a:off x="17097984" y="1905157"/>
            <a:ext cx="161622" cy="1158892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0" name="ZoneTexte 24"/>
          <p:cNvSpPr txBox="1"/>
          <p:nvPr/>
        </p:nvSpPr>
        <p:spPr>
          <a:xfrm>
            <a:off x="23682918" y="2743931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81" name="ZoneTexte 23"/>
          <p:cNvSpPr txBox="1"/>
          <p:nvPr/>
        </p:nvSpPr>
        <p:spPr>
          <a:xfrm>
            <a:off x="17439854" y="2690235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82" name="Connecteur droit 16"/>
          <p:cNvSpPr/>
          <p:nvPr/>
        </p:nvSpPr>
        <p:spPr>
          <a:xfrm>
            <a:off x="17514354" y="2697885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83" name="Connecteur droit 17"/>
          <p:cNvSpPr/>
          <p:nvPr/>
        </p:nvSpPr>
        <p:spPr>
          <a:xfrm>
            <a:off x="17515622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84" name="Connecteur droit 22"/>
          <p:cNvSpPr/>
          <p:nvPr/>
        </p:nvSpPr>
        <p:spPr>
          <a:xfrm>
            <a:off x="23788219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85" name="ZoneTexte 27"/>
          <p:cNvSpPr txBox="1"/>
          <p:nvPr/>
        </p:nvSpPr>
        <p:spPr>
          <a:xfrm>
            <a:off x="23671558" y="4693661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86" name="ZoneTexte 28"/>
          <p:cNvSpPr txBox="1"/>
          <p:nvPr/>
        </p:nvSpPr>
        <p:spPr>
          <a:xfrm>
            <a:off x="17428494" y="4639965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87" name="Connecteur droit 30"/>
          <p:cNvSpPr/>
          <p:nvPr/>
        </p:nvSpPr>
        <p:spPr>
          <a:xfrm>
            <a:off x="17502993" y="4647615"/>
            <a:ext cx="625323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88" name="Connecteur droit 31"/>
          <p:cNvSpPr/>
          <p:nvPr/>
        </p:nvSpPr>
        <p:spPr>
          <a:xfrm>
            <a:off x="17504262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89" name="Connecteur droit 32"/>
          <p:cNvSpPr/>
          <p:nvPr/>
        </p:nvSpPr>
        <p:spPr>
          <a:xfrm>
            <a:off x="23776859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90" name="ZoneTexte 36"/>
          <p:cNvSpPr txBox="1"/>
          <p:nvPr/>
        </p:nvSpPr>
        <p:spPr>
          <a:xfrm>
            <a:off x="23669518" y="6596379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91" name="ZoneTexte 37"/>
          <p:cNvSpPr txBox="1"/>
          <p:nvPr/>
        </p:nvSpPr>
        <p:spPr>
          <a:xfrm>
            <a:off x="17426454" y="6542683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92" name="Connecteur droit 39"/>
          <p:cNvSpPr/>
          <p:nvPr/>
        </p:nvSpPr>
        <p:spPr>
          <a:xfrm>
            <a:off x="17500953" y="6550333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93" name="Connecteur droit 40"/>
          <p:cNvSpPr/>
          <p:nvPr/>
        </p:nvSpPr>
        <p:spPr>
          <a:xfrm>
            <a:off x="17502222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94" name="Connecteur droit 41"/>
          <p:cNvSpPr/>
          <p:nvPr/>
        </p:nvSpPr>
        <p:spPr>
          <a:xfrm>
            <a:off x="23774819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95" name="ZoneTexte 43"/>
          <p:cNvSpPr txBox="1"/>
          <p:nvPr/>
        </p:nvSpPr>
        <p:spPr>
          <a:xfrm>
            <a:off x="23658159" y="8546110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96" name="ZoneTexte 44"/>
          <p:cNvSpPr txBox="1"/>
          <p:nvPr/>
        </p:nvSpPr>
        <p:spPr>
          <a:xfrm>
            <a:off x="17415095" y="8492413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97" name="Connecteur droit 46"/>
          <p:cNvSpPr/>
          <p:nvPr/>
        </p:nvSpPr>
        <p:spPr>
          <a:xfrm>
            <a:off x="17489594" y="8500064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98" name="Connecteur droit 47"/>
          <p:cNvSpPr/>
          <p:nvPr/>
        </p:nvSpPr>
        <p:spPr>
          <a:xfrm>
            <a:off x="17490863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99" name="Connecteur droit 48"/>
          <p:cNvSpPr/>
          <p:nvPr/>
        </p:nvSpPr>
        <p:spPr>
          <a:xfrm>
            <a:off x="23763460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0" name="ZoneTexte 52"/>
          <p:cNvSpPr txBox="1"/>
          <p:nvPr/>
        </p:nvSpPr>
        <p:spPr>
          <a:xfrm>
            <a:off x="23656115" y="10448827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01" name="ZoneTexte 53"/>
          <p:cNvSpPr txBox="1"/>
          <p:nvPr/>
        </p:nvSpPr>
        <p:spPr>
          <a:xfrm>
            <a:off x="17413051" y="10395131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02" name="Connecteur droit 55"/>
          <p:cNvSpPr/>
          <p:nvPr/>
        </p:nvSpPr>
        <p:spPr>
          <a:xfrm>
            <a:off x="17487551" y="10402781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3" name="Connecteur droit 56"/>
          <p:cNvSpPr/>
          <p:nvPr/>
        </p:nvSpPr>
        <p:spPr>
          <a:xfrm>
            <a:off x="17488819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4" name="Connecteur droit 57"/>
          <p:cNvSpPr/>
          <p:nvPr/>
        </p:nvSpPr>
        <p:spPr>
          <a:xfrm>
            <a:off x="23761416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5" name="ZoneTexte 59"/>
          <p:cNvSpPr txBox="1"/>
          <p:nvPr/>
        </p:nvSpPr>
        <p:spPr>
          <a:xfrm>
            <a:off x="23644758" y="12398557"/>
            <a:ext cx="163709" cy="2794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06" name="ZoneTexte 60"/>
          <p:cNvSpPr txBox="1"/>
          <p:nvPr/>
        </p:nvSpPr>
        <p:spPr>
          <a:xfrm>
            <a:off x="17401694" y="12344861"/>
            <a:ext cx="127001" cy="3302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07" name="Connecteur droit 62"/>
          <p:cNvSpPr/>
          <p:nvPr/>
        </p:nvSpPr>
        <p:spPr>
          <a:xfrm>
            <a:off x="17476193" y="12352511"/>
            <a:ext cx="625323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8" name="Connecteur droit 63"/>
          <p:cNvSpPr/>
          <p:nvPr/>
        </p:nvSpPr>
        <p:spPr>
          <a:xfrm>
            <a:off x="17477462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09" name="Connecteur droit 64"/>
          <p:cNvSpPr/>
          <p:nvPr/>
        </p:nvSpPr>
        <p:spPr>
          <a:xfrm>
            <a:off x="23750059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pic>
        <p:nvPicPr>
          <p:cNvPr id="11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8352" y="1561308"/>
            <a:ext cx="7016165" cy="921482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/>
          <p:nvPr/>
        </p:nvSpPr>
        <p:spPr>
          <a:xfrm>
            <a:off x="192356" y="1853922"/>
            <a:ext cx="2770345" cy="382327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indent="359999">
              <a:lnSpc>
                <a:spcPct val="90000"/>
              </a:lnSpc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-88386" y="-10457"/>
            <a:ext cx="24499105" cy="1368823"/>
          </a:xfrm>
          <a:prstGeom prst="rect">
            <a:avLst/>
          </a:prstGeom>
          <a:solidFill>
            <a:schemeClr val="accent1"/>
          </a:solidFill>
          <a:ln w="12700"/>
        </p:spPr>
        <p:txBody>
          <a:bodyPr lIns="0" tIns="0" rIns="0" bIns="0"/>
          <a:lstStyle>
            <a:lvl1pPr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quarter" idx="1"/>
          </p:nvPr>
        </p:nvSpPr>
        <p:spPr>
          <a:xfrm>
            <a:off x="395416" y="10244810"/>
            <a:ext cx="6772675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71600" indent="-457200">
              <a:buFontTx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79600" indent="-508000">
              <a:buFontTx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336800" indent="-508000">
              <a:buFontTx/>
              <a:defRPr sz="40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Rectangle 58"/>
          <p:cNvSpPr/>
          <p:nvPr/>
        </p:nvSpPr>
        <p:spPr>
          <a:xfrm>
            <a:off x="7464476" y="1905157"/>
            <a:ext cx="151195" cy="108412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Rectangle 65"/>
          <p:cNvSpPr/>
          <p:nvPr/>
        </p:nvSpPr>
        <p:spPr>
          <a:xfrm>
            <a:off x="17217139" y="1905157"/>
            <a:ext cx="151195" cy="108412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b="1" sz="4000">
                <a:solidFill>
                  <a:schemeClr val="accent1"/>
                </a:solidFill>
              </a:defRPr>
            </a:pPr>
          </a:p>
        </p:txBody>
      </p:sp>
      <p:sp>
        <p:nvSpPr>
          <p:cNvPr id="123" name="ZoneTexte 24"/>
          <p:cNvSpPr txBox="1"/>
          <p:nvPr/>
        </p:nvSpPr>
        <p:spPr>
          <a:xfrm>
            <a:off x="23912594" y="2694503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24" name="ZoneTexte 23"/>
          <p:cNvSpPr txBox="1"/>
          <p:nvPr/>
        </p:nvSpPr>
        <p:spPr>
          <a:xfrm>
            <a:off x="17669530" y="2640807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25" name="ZoneTexte 12"/>
          <p:cNvSpPr txBox="1"/>
          <p:nvPr/>
        </p:nvSpPr>
        <p:spPr>
          <a:xfrm>
            <a:off x="17414264" y="1744087"/>
            <a:ext cx="1797963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126" name="Connecteur droit 16"/>
          <p:cNvSpPr/>
          <p:nvPr/>
        </p:nvSpPr>
        <p:spPr>
          <a:xfrm>
            <a:off x="17744030" y="2648457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27" name="Connecteur droit 17"/>
          <p:cNvSpPr/>
          <p:nvPr/>
        </p:nvSpPr>
        <p:spPr>
          <a:xfrm>
            <a:off x="17745297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28" name="Connecteur droit 22"/>
          <p:cNvSpPr/>
          <p:nvPr/>
        </p:nvSpPr>
        <p:spPr>
          <a:xfrm>
            <a:off x="24017894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29" name="ZoneTexte 27"/>
          <p:cNvSpPr txBox="1"/>
          <p:nvPr/>
        </p:nvSpPr>
        <p:spPr>
          <a:xfrm>
            <a:off x="23901234" y="442951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30" name="ZoneTexte 28"/>
          <p:cNvSpPr txBox="1"/>
          <p:nvPr/>
        </p:nvSpPr>
        <p:spPr>
          <a:xfrm>
            <a:off x="17658170" y="437582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31" name="ZoneTexte 29"/>
          <p:cNvSpPr txBox="1"/>
          <p:nvPr/>
        </p:nvSpPr>
        <p:spPr>
          <a:xfrm>
            <a:off x="17402903" y="3481861"/>
            <a:ext cx="973853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132" name="Connecteur droit 30"/>
          <p:cNvSpPr/>
          <p:nvPr/>
        </p:nvSpPr>
        <p:spPr>
          <a:xfrm>
            <a:off x="17732669" y="438347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33" name="Connecteur droit 31"/>
          <p:cNvSpPr/>
          <p:nvPr/>
        </p:nvSpPr>
        <p:spPr>
          <a:xfrm>
            <a:off x="17733936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34" name="Connecteur droit 32"/>
          <p:cNvSpPr/>
          <p:nvPr/>
        </p:nvSpPr>
        <p:spPr>
          <a:xfrm>
            <a:off x="24006535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35" name="ZoneTexte 36"/>
          <p:cNvSpPr txBox="1"/>
          <p:nvPr/>
        </p:nvSpPr>
        <p:spPr>
          <a:xfrm>
            <a:off x="23899193" y="6189738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36" name="ZoneTexte 37"/>
          <p:cNvSpPr txBox="1"/>
          <p:nvPr/>
        </p:nvSpPr>
        <p:spPr>
          <a:xfrm>
            <a:off x="17656130" y="6136042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37" name="ZoneTexte 38"/>
          <p:cNvSpPr txBox="1"/>
          <p:nvPr/>
        </p:nvSpPr>
        <p:spPr>
          <a:xfrm>
            <a:off x="17400863" y="5200096"/>
            <a:ext cx="2391490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138" name="Connecteur droit 39"/>
          <p:cNvSpPr/>
          <p:nvPr/>
        </p:nvSpPr>
        <p:spPr>
          <a:xfrm>
            <a:off x="17730629" y="6143692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39" name="Connecteur droit 40"/>
          <p:cNvSpPr/>
          <p:nvPr/>
        </p:nvSpPr>
        <p:spPr>
          <a:xfrm>
            <a:off x="17731896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40" name="Connecteur droit 41"/>
          <p:cNvSpPr/>
          <p:nvPr/>
        </p:nvSpPr>
        <p:spPr>
          <a:xfrm>
            <a:off x="24004495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41" name="ZoneTexte 43"/>
          <p:cNvSpPr txBox="1"/>
          <p:nvPr/>
        </p:nvSpPr>
        <p:spPr>
          <a:xfrm>
            <a:off x="23887833" y="7900040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42" name="ZoneTexte 44"/>
          <p:cNvSpPr txBox="1"/>
          <p:nvPr/>
        </p:nvSpPr>
        <p:spPr>
          <a:xfrm>
            <a:off x="17644769" y="7846344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43" name="ZoneTexte 45"/>
          <p:cNvSpPr txBox="1"/>
          <p:nvPr/>
        </p:nvSpPr>
        <p:spPr>
          <a:xfrm>
            <a:off x="17389504" y="6980818"/>
            <a:ext cx="3589854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144" name="Connecteur droit 46"/>
          <p:cNvSpPr/>
          <p:nvPr/>
        </p:nvSpPr>
        <p:spPr>
          <a:xfrm>
            <a:off x="17719270" y="7853994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45" name="Connecteur droit 47"/>
          <p:cNvSpPr/>
          <p:nvPr/>
        </p:nvSpPr>
        <p:spPr>
          <a:xfrm>
            <a:off x="17720536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46" name="Connecteur droit 48"/>
          <p:cNvSpPr/>
          <p:nvPr/>
        </p:nvSpPr>
        <p:spPr>
          <a:xfrm>
            <a:off x="23993134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47" name="ZoneTexte 52"/>
          <p:cNvSpPr txBox="1"/>
          <p:nvPr/>
        </p:nvSpPr>
        <p:spPr>
          <a:xfrm>
            <a:off x="23885791" y="966314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48" name="ZoneTexte 53"/>
          <p:cNvSpPr txBox="1"/>
          <p:nvPr/>
        </p:nvSpPr>
        <p:spPr>
          <a:xfrm>
            <a:off x="17642727" y="9609453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49" name="ZoneTexte 54"/>
          <p:cNvSpPr txBox="1"/>
          <p:nvPr/>
        </p:nvSpPr>
        <p:spPr>
          <a:xfrm>
            <a:off x="17387462" y="8690778"/>
            <a:ext cx="2768522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150" name="Connecteur droit 55"/>
          <p:cNvSpPr/>
          <p:nvPr/>
        </p:nvSpPr>
        <p:spPr>
          <a:xfrm>
            <a:off x="17717228" y="961710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51" name="Connecteur droit 56"/>
          <p:cNvSpPr/>
          <p:nvPr/>
        </p:nvSpPr>
        <p:spPr>
          <a:xfrm>
            <a:off x="17718494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52" name="Connecteur droit 57"/>
          <p:cNvSpPr/>
          <p:nvPr/>
        </p:nvSpPr>
        <p:spPr>
          <a:xfrm>
            <a:off x="23991092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53" name="ZoneTexte 59"/>
          <p:cNvSpPr txBox="1"/>
          <p:nvPr/>
        </p:nvSpPr>
        <p:spPr>
          <a:xfrm>
            <a:off x="23874434" y="1139912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54" name="ZoneTexte 60"/>
          <p:cNvSpPr txBox="1"/>
          <p:nvPr/>
        </p:nvSpPr>
        <p:spPr>
          <a:xfrm>
            <a:off x="17631370" y="1134543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55" name="ZoneTexte 61"/>
          <p:cNvSpPr txBox="1"/>
          <p:nvPr/>
        </p:nvSpPr>
        <p:spPr>
          <a:xfrm>
            <a:off x="17376103" y="10405765"/>
            <a:ext cx="2217659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156" name="Connecteur droit 62"/>
          <p:cNvSpPr/>
          <p:nvPr/>
        </p:nvSpPr>
        <p:spPr>
          <a:xfrm>
            <a:off x="17705869" y="1135308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57" name="Connecteur droit 63"/>
          <p:cNvSpPr/>
          <p:nvPr/>
        </p:nvSpPr>
        <p:spPr>
          <a:xfrm>
            <a:off x="17707136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58" name="Connecteur droit 64"/>
          <p:cNvSpPr/>
          <p:nvPr/>
        </p:nvSpPr>
        <p:spPr>
          <a:xfrm>
            <a:off x="23979735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59" name="Text Placeholder 4"/>
          <p:cNvSpPr/>
          <p:nvPr>
            <p:ph type="body" sz="quarter" idx="21"/>
          </p:nvPr>
        </p:nvSpPr>
        <p:spPr>
          <a:xfrm>
            <a:off x="7912055" y="1965251"/>
            <a:ext cx="9049849" cy="483644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700"/>
            </a:pPr>
          </a:p>
        </p:txBody>
      </p:sp>
      <p:sp>
        <p:nvSpPr>
          <p:cNvPr id="160" name="TextBox 106"/>
          <p:cNvSpPr txBox="1"/>
          <p:nvPr/>
        </p:nvSpPr>
        <p:spPr>
          <a:xfrm>
            <a:off x="9" y="6151415"/>
            <a:ext cx="870666" cy="10986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« </a:t>
            </a:r>
          </a:p>
        </p:txBody>
      </p:sp>
      <p:sp>
        <p:nvSpPr>
          <p:cNvPr id="161" name="TextBox 107"/>
          <p:cNvSpPr txBox="1"/>
          <p:nvPr/>
        </p:nvSpPr>
        <p:spPr>
          <a:xfrm>
            <a:off x="6697032" y="6183481"/>
            <a:ext cx="663943" cy="10986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»</a:t>
            </a:r>
          </a:p>
        </p:txBody>
      </p:sp>
      <p:sp>
        <p:nvSpPr>
          <p:cNvPr id="162" name="Text Placeholder 4"/>
          <p:cNvSpPr/>
          <p:nvPr>
            <p:ph type="body" sz="quarter" idx="22"/>
          </p:nvPr>
        </p:nvSpPr>
        <p:spPr>
          <a:xfrm>
            <a:off x="7892898" y="7897652"/>
            <a:ext cx="9049848" cy="483644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>
                <a:solidFill>
                  <a:srgbClr val="FF2600"/>
                </a:solidFill>
              </a:defRPr>
            </a:pPr>
          </a:p>
        </p:txBody>
      </p:sp>
      <p:sp>
        <p:nvSpPr>
          <p:cNvPr id="163" name="ZoneTexte 45"/>
          <p:cNvSpPr txBox="1"/>
          <p:nvPr/>
        </p:nvSpPr>
        <p:spPr>
          <a:xfrm>
            <a:off x="7902606" y="7158618"/>
            <a:ext cx="6062187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FF26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Problèmes, attentes, frictions : 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/>
          <p:nvPr>
            <p:ph type="title"/>
          </p:nvPr>
        </p:nvSpPr>
        <p:spPr>
          <a:xfrm>
            <a:off x="-88386" y="-10457"/>
            <a:ext cx="24499105" cy="1368823"/>
          </a:xfrm>
          <a:prstGeom prst="rect">
            <a:avLst/>
          </a:prstGeom>
          <a:solidFill>
            <a:srgbClr val="942093"/>
          </a:solidFill>
          <a:ln w="12700"/>
        </p:spPr>
        <p:txBody>
          <a:bodyPr lIns="0" tIns="0" rIns="0" bIns="0"/>
          <a:lstStyle>
            <a:lvl1pPr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2" name="Body Level One…"/>
          <p:cNvSpPr txBox="1"/>
          <p:nvPr>
            <p:ph type="body" sz="quarter" idx="1"/>
          </p:nvPr>
        </p:nvSpPr>
        <p:spPr>
          <a:xfrm>
            <a:off x="395416" y="10244810"/>
            <a:ext cx="6772675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0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40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71600" indent="-457200">
              <a:buFontTx/>
              <a:defRPr sz="40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79600" indent="-508000">
              <a:buFontTx/>
              <a:defRPr sz="40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336800" indent="-508000">
              <a:buFontTx/>
              <a:defRPr sz="40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Rectangle 7"/>
          <p:cNvSpPr/>
          <p:nvPr/>
        </p:nvSpPr>
        <p:spPr>
          <a:xfrm>
            <a:off x="7464476" y="1905157"/>
            <a:ext cx="151195" cy="10841256"/>
          </a:xfrm>
          <a:prstGeom prst="rect">
            <a:avLst/>
          </a:prstGeom>
          <a:solidFill>
            <a:srgbClr val="942093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Rectangle 8"/>
          <p:cNvSpPr/>
          <p:nvPr/>
        </p:nvSpPr>
        <p:spPr>
          <a:xfrm>
            <a:off x="17217139" y="1905157"/>
            <a:ext cx="151195" cy="10841256"/>
          </a:xfrm>
          <a:prstGeom prst="rect">
            <a:avLst/>
          </a:prstGeom>
          <a:solidFill>
            <a:srgbClr val="942093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b="1" sz="4000">
                <a:solidFill>
                  <a:srgbClr val="942093"/>
                </a:solidFill>
              </a:defRPr>
            </a:pPr>
          </a:p>
        </p:txBody>
      </p:sp>
      <p:sp>
        <p:nvSpPr>
          <p:cNvPr id="175" name="ZoneTexte 24"/>
          <p:cNvSpPr txBox="1"/>
          <p:nvPr/>
        </p:nvSpPr>
        <p:spPr>
          <a:xfrm>
            <a:off x="23912594" y="2694503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76" name="ZoneTexte 23"/>
          <p:cNvSpPr txBox="1"/>
          <p:nvPr/>
        </p:nvSpPr>
        <p:spPr>
          <a:xfrm>
            <a:off x="17669530" y="2640807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77" name="ZoneTexte 12"/>
          <p:cNvSpPr txBox="1"/>
          <p:nvPr/>
        </p:nvSpPr>
        <p:spPr>
          <a:xfrm>
            <a:off x="17414264" y="1744087"/>
            <a:ext cx="179955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178" name="Connecteur droit 16"/>
          <p:cNvSpPr/>
          <p:nvPr/>
        </p:nvSpPr>
        <p:spPr>
          <a:xfrm>
            <a:off x="17744030" y="2648457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79" name="Connecteur droit 17"/>
          <p:cNvSpPr/>
          <p:nvPr/>
        </p:nvSpPr>
        <p:spPr>
          <a:xfrm>
            <a:off x="17745297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80" name="Connecteur droit 22"/>
          <p:cNvSpPr/>
          <p:nvPr/>
        </p:nvSpPr>
        <p:spPr>
          <a:xfrm>
            <a:off x="24017894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81" name="ZoneTexte 27"/>
          <p:cNvSpPr txBox="1"/>
          <p:nvPr/>
        </p:nvSpPr>
        <p:spPr>
          <a:xfrm>
            <a:off x="23901234" y="442951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82" name="ZoneTexte 28"/>
          <p:cNvSpPr txBox="1"/>
          <p:nvPr/>
        </p:nvSpPr>
        <p:spPr>
          <a:xfrm>
            <a:off x="17658170" y="437582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83" name="ZoneTexte 29"/>
          <p:cNvSpPr txBox="1"/>
          <p:nvPr/>
        </p:nvSpPr>
        <p:spPr>
          <a:xfrm>
            <a:off x="17402903" y="3481861"/>
            <a:ext cx="95639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184" name="Connecteur droit 30"/>
          <p:cNvSpPr/>
          <p:nvPr/>
        </p:nvSpPr>
        <p:spPr>
          <a:xfrm>
            <a:off x="17732669" y="438347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85" name="Connecteur droit 31"/>
          <p:cNvSpPr/>
          <p:nvPr/>
        </p:nvSpPr>
        <p:spPr>
          <a:xfrm>
            <a:off x="17733936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86" name="Connecteur droit 32"/>
          <p:cNvSpPr/>
          <p:nvPr/>
        </p:nvSpPr>
        <p:spPr>
          <a:xfrm>
            <a:off x="24006535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87" name="ZoneTexte 36"/>
          <p:cNvSpPr txBox="1"/>
          <p:nvPr/>
        </p:nvSpPr>
        <p:spPr>
          <a:xfrm>
            <a:off x="23899193" y="6189738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88" name="ZoneTexte 37"/>
          <p:cNvSpPr txBox="1"/>
          <p:nvPr/>
        </p:nvSpPr>
        <p:spPr>
          <a:xfrm>
            <a:off x="17656130" y="6136042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89" name="ZoneTexte 38"/>
          <p:cNvSpPr txBox="1"/>
          <p:nvPr/>
        </p:nvSpPr>
        <p:spPr>
          <a:xfrm>
            <a:off x="17400863" y="5200096"/>
            <a:ext cx="2341683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190" name="Connecteur droit 39"/>
          <p:cNvSpPr/>
          <p:nvPr/>
        </p:nvSpPr>
        <p:spPr>
          <a:xfrm>
            <a:off x="17730629" y="6143692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91" name="Connecteur droit 40"/>
          <p:cNvSpPr/>
          <p:nvPr/>
        </p:nvSpPr>
        <p:spPr>
          <a:xfrm>
            <a:off x="17731896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92" name="Connecteur droit 41"/>
          <p:cNvSpPr/>
          <p:nvPr/>
        </p:nvSpPr>
        <p:spPr>
          <a:xfrm>
            <a:off x="24004495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93" name="ZoneTexte 43"/>
          <p:cNvSpPr txBox="1"/>
          <p:nvPr/>
        </p:nvSpPr>
        <p:spPr>
          <a:xfrm>
            <a:off x="23887833" y="7900040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94" name="ZoneTexte 44"/>
          <p:cNvSpPr txBox="1"/>
          <p:nvPr/>
        </p:nvSpPr>
        <p:spPr>
          <a:xfrm>
            <a:off x="17644769" y="7846344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95" name="ZoneTexte 45"/>
          <p:cNvSpPr txBox="1"/>
          <p:nvPr/>
        </p:nvSpPr>
        <p:spPr>
          <a:xfrm>
            <a:off x="17389504" y="6980818"/>
            <a:ext cx="341919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196" name="Connecteur droit 46"/>
          <p:cNvSpPr/>
          <p:nvPr/>
        </p:nvSpPr>
        <p:spPr>
          <a:xfrm>
            <a:off x="17719270" y="7853994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97" name="Connecteur droit 47"/>
          <p:cNvSpPr/>
          <p:nvPr/>
        </p:nvSpPr>
        <p:spPr>
          <a:xfrm>
            <a:off x="17720536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98" name="Connecteur droit 48"/>
          <p:cNvSpPr/>
          <p:nvPr/>
        </p:nvSpPr>
        <p:spPr>
          <a:xfrm>
            <a:off x="23993134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199" name="ZoneTexte 52"/>
          <p:cNvSpPr txBox="1"/>
          <p:nvPr/>
        </p:nvSpPr>
        <p:spPr>
          <a:xfrm>
            <a:off x="23885791" y="966314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00" name="ZoneTexte 53"/>
          <p:cNvSpPr txBox="1"/>
          <p:nvPr/>
        </p:nvSpPr>
        <p:spPr>
          <a:xfrm>
            <a:off x="17642727" y="9609453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01" name="ZoneTexte 54"/>
          <p:cNvSpPr txBox="1"/>
          <p:nvPr/>
        </p:nvSpPr>
        <p:spPr>
          <a:xfrm>
            <a:off x="17387462" y="8690778"/>
            <a:ext cx="268041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202" name="Connecteur droit 55"/>
          <p:cNvSpPr/>
          <p:nvPr/>
        </p:nvSpPr>
        <p:spPr>
          <a:xfrm>
            <a:off x="17717228" y="961710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03" name="Connecteur droit 56"/>
          <p:cNvSpPr/>
          <p:nvPr/>
        </p:nvSpPr>
        <p:spPr>
          <a:xfrm>
            <a:off x="17718494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04" name="Connecteur droit 57"/>
          <p:cNvSpPr/>
          <p:nvPr/>
        </p:nvSpPr>
        <p:spPr>
          <a:xfrm>
            <a:off x="23991092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05" name="ZoneTexte 59"/>
          <p:cNvSpPr txBox="1"/>
          <p:nvPr/>
        </p:nvSpPr>
        <p:spPr>
          <a:xfrm>
            <a:off x="23874434" y="1139912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06" name="ZoneTexte 60"/>
          <p:cNvSpPr txBox="1"/>
          <p:nvPr/>
        </p:nvSpPr>
        <p:spPr>
          <a:xfrm>
            <a:off x="17631370" y="1134543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07" name="ZoneTexte 61"/>
          <p:cNvSpPr txBox="1"/>
          <p:nvPr/>
        </p:nvSpPr>
        <p:spPr>
          <a:xfrm>
            <a:off x="17376103" y="10405765"/>
            <a:ext cx="213808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208" name="Connecteur droit 62"/>
          <p:cNvSpPr/>
          <p:nvPr/>
        </p:nvSpPr>
        <p:spPr>
          <a:xfrm>
            <a:off x="17705869" y="1135308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09" name="Connecteur droit 63"/>
          <p:cNvSpPr/>
          <p:nvPr/>
        </p:nvSpPr>
        <p:spPr>
          <a:xfrm>
            <a:off x="17707136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10" name="Connecteur droit 64"/>
          <p:cNvSpPr/>
          <p:nvPr/>
        </p:nvSpPr>
        <p:spPr>
          <a:xfrm>
            <a:off x="23979735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11" name="Text Placeholder 4"/>
          <p:cNvSpPr/>
          <p:nvPr>
            <p:ph type="body" sz="half" idx="21"/>
          </p:nvPr>
        </p:nvSpPr>
        <p:spPr>
          <a:xfrm>
            <a:off x="9400031" y="1682574"/>
            <a:ext cx="7572727" cy="120334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</a:p>
        </p:txBody>
      </p:sp>
      <p:pic>
        <p:nvPicPr>
          <p:cNvPr id="21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2726" y="1682573"/>
            <a:ext cx="8722083" cy="1145532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Box 11"/>
          <p:cNvSpPr txBox="1"/>
          <p:nvPr/>
        </p:nvSpPr>
        <p:spPr>
          <a:xfrm>
            <a:off x="9" y="6151415"/>
            <a:ext cx="870666" cy="10986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7200">
                <a:solidFill>
                  <a:srgbClr val="942093"/>
                </a:solidFill>
              </a:defRPr>
            </a:pPr>
            <a:r>
              <a:t>«</a:t>
            </a:r>
            <a:r>
              <a:rPr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14" name="TextBox 66"/>
          <p:cNvSpPr txBox="1"/>
          <p:nvPr/>
        </p:nvSpPr>
        <p:spPr>
          <a:xfrm>
            <a:off x="6697032" y="6183481"/>
            <a:ext cx="663943" cy="10986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rgbClr val="942093"/>
                </a:solidFill>
              </a:defRPr>
            </a:lvl1pPr>
          </a:lstStyle>
          <a:p>
            <a:pPr/>
            <a:r>
              <a:t>»</a:t>
            </a:r>
          </a:p>
        </p:txBody>
      </p:sp>
      <p:sp>
        <p:nvSpPr>
          <p:cNvPr id="215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/>
          <p:nvPr>
            <p:ph type="title"/>
          </p:nvPr>
        </p:nvSpPr>
        <p:spPr>
          <a:xfrm>
            <a:off x="-88386" y="-10457"/>
            <a:ext cx="24499105" cy="1368823"/>
          </a:xfrm>
          <a:prstGeom prst="rect">
            <a:avLst/>
          </a:prstGeom>
          <a:solidFill>
            <a:srgbClr val="009051"/>
          </a:solidFill>
          <a:ln w="12700"/>
        </p:spPr>
        <p:txBody>
          <a:bodyPr lIns="0" tIns="0" rIns="0" bIns="0"/>
          <a:lstStyle>
            <a:lvl1pPr>
              <a:defRPr sz="7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3" name="Body Level One…"/>
          <p:cNvSpPr txBox="1"/>
          <p:nvPr>
            <p:ph type="body" sz="quarter" idx="1"/>
          </p:nvPr>
        </p:nvSpPr>
        <p:spPr>
          <a:xfrm>
            <a:off x="395416" y="10244810"/>
            <a:ext cx="6772675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0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indent="457189">
              <a:buSzTx/>
              <a:buFontTx/>
              <a:buNone/>
              <a:defRPr sz="40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1371600" indent="-457200">
              <a:buFontTx/>
              <a:defRPr sz="40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1879600" indent="-508000">
              <a:buFontTx/>
              <a:defRPr sz="40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336800" indent="-508000">
              <a:buFontTx/>
              <a:defRPr sz="40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Rectangle 7"/>
          <p:cNvSpPr/>
          <p:nvPr/>
        </p:nvSpPr>
        <p:spPr>
          <a:xfrm>
            <a:off x="7464476" y="1905157"/>
            <a:ext cx="151195" cy="10841256"/>
          </a:xfrm>
          <a:prstGeom prst="rect">
            <a:avLst/>
          </a:prstGeom>
          <a:solidFill>
            <a:srgbClr val="00905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009051"/>
                </a:solidFill>
              </a:defRPr>
            </a:pPr>
          </a:p>
        </p:txBody>
      </p:sp>
      <p:sp>
        <p:nvSpPr>
          <p:cNvPr id="225" name="Rectangle 8"/>
          <p:cNvSpPr/>
          <p:nvPr/>
        </p:nvSpPr>
        <p:spPr>
          <a:xfrm>
            <a:off x="17217139" y="1905157"/>
            <a:ext cx="151195" cy="10841256"/>
          </a:xfrm>
          <a:prstGeom prst="rect">
            <a:avLst/>
          </a:prstGeom>
          <a:solidFill>
            <a:srgbClr val="00905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b="1" sz="4000">
                <a:solidFill>
                  <a:srgbClr val="009051"/>
                </a:solidFill>
              </a:defRPr>
            </a:pPr>
          </a:p>
        </p:txBody>
      </p:sp>
      <p:sp>
        <p:nvSpPr>
          <p:cNvPr id="226" name="ZoneTexte 24"/>
          <p:cNvSpPr txBox="1"/>
          <p:nvPr/>
        </p:nvSpPr>
        <p:spPr>
          <a:xfrm>
            <a:off x="23912594" y="2694503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27" name="ZoneTexte 23"/>
          <p:cNvSpPr txBox="1"/>
          <p:nvPr/>
        </p:nvSpPr>
        <p:spPr>
          <a:xfrm>
            <a:off x="17669530" y="2640807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28" name="ZoneTexte 12"/>
          <p:cNvSpPr txBox="1"/>
          <p:nvPr/>
        </p:nvSpPr>
        <p:spPr>
          <a:xfrm>
            <a:off x="17414264" y="1744087"/>
            <a:ext cx="179955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229" name="Connecteur droit 16"/>
          <p:cNvSpPr/>
          <p:nvPr/>
        </p:nvSpPr>
        <p:spPr>
          <a:xfrm>
            <a:off x="17744030" y="2648457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0" name="Connecteur droit 17"/>
          <p:cNvSpPr/>
          <p:nvPr/>
        </p:nvSpPr>
        <p:spPr>
          <a:xfrm>
            <a:off x="17745297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1" name="Connecteur droit 22"/>
          <p:cNvSpPr/>
          <p:nvPr/>
        </p:nvSpPr>
        <p:spPr>
          <a:xfrm>
            <a:off x="24017894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2" name="ZoneTexte 27"/>
          <p:cNvSpPr txBox="1"/>
          <p:nvPr/>
        </p:nvSpPr>
        <p:spPr>
          <a:xfrm>
            <a:off x="23901234" y="442951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33" name="ZoneTexte 28"/>
          <p:cNvSpPr txBox="1"/>
          <p:nvPr/>
        </p:nvSpPr>
        <p:spPr>
          <a:xfrm>
            <a:off x="17658170" y="437582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34" name="ZoneTexte 29"/>
          <p:cNvSpPr txBox="1"/>
          <p:nvPr/>
        </p:nvSpPr>
        <p:spPr>
          <a:xfrm>
            <a:off x="17402903" y="3481861"/>
            <a:ext cx="956391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235" name="Connecteur droit 30"/>
          <p:cNvSpPr/>
          <p:nvPr/>
        </p:nvSpPr>
        <p:spPr>
          <a:xfrm>
            <a:off x="17732669" y="438347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6" name="Connecteur droit 31"/>
          <p:cNvSpPr/>
          <p:nvPr/>
        </p:nvSpPr>
        <p:spPr>
          <a:xfrm>
            <a:off x="17733936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7" name="Connecteur droit 32"/>
          <p:cNvSpPr/>
          <p:nvPr/>
        </p:nvSpPr>
        <p:spPr>
          <a:xfrm>
            <a:off x="24006535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38" name="ZoneTexte 36"/>
          <p:cNvSpPr txBox="1"/>
          <p:nvPr/>
        </p:nvSpPr>
        <p:spPr>
          <a:xfrm>
            <a:off x="23899193" y="6189738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39" name="ZoneTexte 37"/>
          <p:cNvSpPr txBox="1"/>
          <p:nvPr/>
        </p:nvSpPr>
        <p:spPr>
          <a:xfrm>
            <a:off x="17656130" y="6136042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40" name="ZoneTexte 38"/>
          <p:cNvSpPr txBox="1"/>
          <p:nvPr/>
        </p:nvSpPr>
        <p:spPr>
          <a:xfrm>
            <a:off x="17400863" y="5200096"/>
            <a:ext cx="2341683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241" name="Connecteur droit 39"/>
          <p:cNvSpPr/>
          <p:nvPr/>
        </p:nvSpPr>
        <p:spPr>
          <a:xfrm>
            <a:off x="17730629" y="6143692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42" name="Connecteur droit 40"/>
          <p:cNvSpPr/>
          <p:nvPr/>
        </p:nvSpPr>
        <p:spPr>
          <a:xfrm>
            <a:off x="17731896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43" name="Connecteur droit 41"/>
          <p:cNvSpPr/>
          <p:nvPr/>
        </p:nvSpPr>
        <p:spPr>
          <a:xfrm>
            <a:off x="24004495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44" name="ZoneTexte 43"/>
          <p:cNvSpPr txBox="1"/>
          <p:nvPr/>
        </p:nvSpPr>
        <p:spPr>
          <a:xfrm>
            <a:off x="23887833" y="7900040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45" name="ZoneTexte 44"/>
          <p:cNvSpPr txBox="1"/>
          <p:nvPr/>
        </p:nvSpPr>
        <p:spPr>
          <a:xfrm>
            <a:off x="17644769" y="7846344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46" name="ZoneTexte 45"/>
          <p:cNvSpPr txBox="1"/>
          <p:nvPr/>
        </p:nvSpPr>
        <p:spPr>
          <a:xfrm>
            <a:off x="17389504" y="6980818"/>
            <a:ext cx="341919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247" name="Connecteur droit 46"/>
          <p:cNvSpPr/>
          <p:nvPr/>
        </p:nvSpPr>
        <p:spPr>
          <a:xfrm>
            <a:off x="17719270" y="7853994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48" name="Connecteur droit 47"/>
          <p:cNvSpPr/>
          <p:nvPr/>
        </p:nvSpPr>
        <p:spPr>
          <a:xfrm>
            <a:off x="17720536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49" name="Connecteur droit 48"/>
          <p:cNvSpPr/>
          <p:nvPr/>
        </p:nvSpPr>
        <p:spPr>
          <a:xfrm>
            <a:off x="23993134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50" name="ZoneTexte 52"/>
          <p:cNvSpPr txBox="1"/>
          <p:nvPr/>
        </p:nvSpPr>
        <p:spPr>
          <a:xfrm>
            <a:off x="23885791" y="966314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51" name="ZoneTexte 53"/>
          <p:cNvSpPr txBox="1"/>
          <p:nvPr/>
        </p:nvSpPr>
        <p:spPr>
          <a:xfrm>
            <a:off x="17642727" y="9609453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52" name="ZoneTexte 54"/>
          <p:cNvSpPr txBox="1"/>
          <p:nvPr/>
        </p:nvSpPr>
        <p:spPr>
          <a:xfrm>
            <a:off x="17387462" y="8690778"/>
            <a:ext cx="268041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253" name="Connecteur droit 55"/>
          <p:cNvSpPr/>
          <p:nvPr/>
        </p:nvSpPr>
        <p:spPr>
          <a:xfrm>
            <a:off x="17717228" y="961710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54" name="Connecteur droit 56"/>
          <p:cNvSpPr/>
          <p:nvPr/>
        </p:nvSpPr>
        <p:spPr>
          <a:xfrm>
            <a:off x="17718494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55" name="Connecteur droit 57"/>
          <p:cNvSpPr/>
          <p:nvPr/>
        </p:nvSpPr>
        <p:spPr>
          <a:xfrm>
            <a:off x="23991092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56" name="ZoneTexte 59"/>
          <p:cNvSpPr txBox="1"/>
          <p:nvPr/>
        </p:nvSpPr>
        <p:spPr>
          <a:xfrm>
            <a:off x="23874434" y="11399129"/>
            <a:ext cx="163711" cy="3683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57" name="ZoneTexte 60"/>
          <p:cNvSpPr txBox="1"/>
          <p:nvPr/>
        </p:nvSpPr>
        <p:spPr>
          <a:xfrm>
            <a:off x="17631370" y="1134543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258" name="ZoneTexte 61"/>
          <p:cNvSpPr txBox="1"/>
          <p:nvPr/>
        </p:nvSpPr>
        <p:spPr>
          <a:xfrm>
            <a:off x="17376103" y="10405765"/>
            <a:ext cx="213808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259" name="Connecteur droit 62"/>
          <p:cNvSpPr/>
          <p:nvPr/>
        </p:nvSpPr>
        <p:spPr>
          <a:xfrm>
            <a:off x="17705869" y="1135308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60" name="Connecteur droit 63"/>
          <p:cNvSpPr/>
          <p:nvPr/>
        </p:nvSpPr>
        <p:spPr>
          <a:xfrm>
            <a:off x="17707136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61" name="Connecteur droit 64"/>
          <p:cNvSpPr/>
          <p:nvPr/>
        </p:nvSpPr>
        <p:spPr>
          <a:xfrm>
            <a:off x="23979735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pPr/>
          </a:p>
        </p:txBody>
      </p:sp>
      <p:sp>
        <p:nvSpPr>
          <p:cNvPr id="262" name="Text Placeholder 4"/>
          <p:cNvSpPr/>
          <p:nvPr>
            <p:ph type="body" sz="half" idx="21"/>
          </p:nvPr>
        </p:nvSpPr>
        <p:spPr>
          <a:xfrm>
            <a:off x="9400031" y="1682574"/>
            <a:ext cx="7572727" cy="120334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</a:p>
        </p:txBody>
      </p:sp>
      <p:pic>
        <p:nvPicPr>
          <p:cNvPr id="26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0952" y="1640839"/>
            <a:ext cx="8753857" cy="1149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TextBox 11"/>
          <p:cNvSpPr txBox="1"/>
          <p:nvPr/>
        </p:nvSpPr>
        <p:spPr>
          <a:xfrm>
            <a:off x="9" y="6151415"/>
            <a:ext cx="870666" cy="10986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rgbClr val="009051"/>
                </a:solidFill>
              </a:defRPr>
            </a:lvl1pPr>
          </a:lstStyle>
          <a:p>
            <a:pPr/>
            <a:r>
              <a:t>« </a:t>
            </a:r>
          </a:p>
        </p:txBody>
      </p:sp>
      <p:sp>
        <p:nvSpPr>
          <p:cNvPr id="265" name="TextBox 66"/>
          <p:cNvSpPr txBox="1"/>
          <p:nvPr/>
        </p:nvSpPr>
        <p:spPr>
          <a:xfrm>
            <a:off x="6697032" y="6183481"/>
            <a:ext cx="663943" cy="10986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rgbClr val="009051"/>
                </a:solidFill>
              </a:defRPr>
            </a:lvl1pPr>
          </a:lstStyle>
          <a:p>
            <a:pPr/>
            <a:r>
              <a:t>»</a:t>
            </a:r>
          </a:p>
        </p:txBody>
      </p:sp>
      <p:sp>
        <p:nvSpPr>
          <p:cNvPr id="266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Text"/>
          <p:cNvSpPr txBox="1"/>
          <p:nvPr>
            <p:ph type="title"/>
          </p:nvPr>
        </p:nvSpPr>
        <p:spPr>
          <a:xfrm>
            <a:off x="-3" y="0"/>
            <a:ext cx="24523819" cy="1080000"/>
          </a:xfrm>
          <a:prstGeom prst="rect">
            <a:avLst/>
          </a:prstGeom>
          <a:solidFill>
            <a:srgbClr val="000000"/>
          </a:solidFill>
          <a:ln w="12700"/>
        </p:spPr>
        <p:txBody>
          <a:bodyPr lIns="0" tIns="0" rIns="0" bIns="0" anchor="t"/>
          <a:lstStyle>
            <a:lvl1pPr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4" name="Rectangle 7"/>
          <p:cNvSpPr/>
          <p:nvPr/>
        </p:nvSpPr>
        <p:spPr>
          <a:xfrm>
            <a:off x="8102231" y="2411935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5" name="Rectangle 8"/>
          <p:cNvSpPr/>
          <p:nvPr/>
        </p:nvSpPr>
        <p:spPr>
          <a:xfrm>
            <a:off x="16361384" y="2433969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78" name="Titre 1"/>
          <p:cNvGrpSpPr/>
          <p:nvPr/>
        </p:nvGrpSpPr>
        <p:grpSpPr>
          <a:xfrm>
            <a:off x="-1" y="1022490"/>
            <a:ext cx="24499106" cy="1136816"/>
            <a:chOff x="0" y="0"/>
            <a:chExt cx="24499104" cy="1136815"/>
          </a:xfrm>
        </p:grpSpPr>
        <p:sp>
          <p:nvSpPr>
            <p:cNvPr id="276" name="Rectangle"/>
            <p:cNvSpPr/>
            <p:nvPr/>
          </p:nvSpPr>
          <p:spPr>
            <a:xfrm>
              <a:off x="-1" y="0"/>
              <a:ext cx="24499106" cy="11368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 sz="7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pPr>
            </a:p>
          </p:txBody>
        </p:sp>
        <p:sp>
          <p:nvSpPr>
            <p:cNvPr id="277" name="MUST            SHOULD             COULD"/>
            <p:cNvSpPr txBox="1"/>
            <p:nvPr/>
          </p:nvSpPr>
          <p:spPr>
            <a:xfrm>
              <a:off x="-1" y="0"/>
              <a:ext cx="24499106" cy="110490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        MUST		          SHOULD	       	    COULD</a:t>
              </a:r>
            </a:p>
          </p:txBody>
        </p:sp>
      </p:grpSp>
      <p:sp>
        <p:nvSpPr>
          <p:cNvPr id="279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transition xmlns:p14="http://schemas.microsoft.com/office/powerpoint/2010/main" spd="med" advClick="1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Relationship Id="rId3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2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eg"/><Relationship Id="rId3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Paper.Sketches.1.png" descr="Paper.Sketches.1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447" y="-214313"/>
            <a:ext cx="23645551" cy="14144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Title 1"/>
          <p:cNvSpPr txBox="1"/>
          <p:nvPr>
            <p:ph type="title"/>
          </p:nvPr>
        </p:nvSpPr>
        <p:spPr>
          <a:xfrm>
            <a:off x="-88387" y="-10457"/>
            <a:ext cx="24499105" cy="1368823"/>
          </a:xfrm>
          <a:prstGeom prst="rect">
            <a:avLst/>
          </a:prstGeom>
        </p:spPr>
        <p:txBody>
          <a:bodyPr/>
          <a:lstStyle/>
          <a:p>
            <a:pPr/>
            <a:r>
              <a:t>	BABETTE</a:t>
            </a:r>
          </a:p>
        </p:txBody>
      </p:sp>
      <p:sp>
        <p:nvSpPr>
          <p:cNvPr id="860" name="Content Placeholder 2"/>
          <p:cNvSpPr txBox="1"/>
          <p:nvPr>
            <p:ph type="body" sz="quarter" idx="1"/>
          </p:nvPr>
        </p:nvSpPr>
        <p:spPr>
          <a:xfrm>
            <a:off x="370490" y="9527616"/>
            <a:ext cx="6772675" cy="3087103"/>
          </a:xfrm>
          <a:prstGeom prst="rect">
            <a:avLst/>
          </a:prstGeom>
        </p:spPr>
        <p:txBody>
          <a:bodyPr/>
          <a:lstStyle/>
          <a:p>
            <a:pPr/>
            <a:r>
              <a:t>Utilise intensivement des appareils trop vieux, elle se sent jeune mais disqualifiée par ses outils</a:t>
            </a:r>
          </a:p>
        </p:txBody>
      </p:sp>
      <p:sp>
        <p:nvSpPr>
          <p:cNvPr id="861" name="Content Placeholder 4"/>
          <p:cNvSpPr txBox="1"/>
          <p:nvPr/>
        </p:nvSpPr>
        <p:spPr>
          <a:xfrm>
            <a:off x="691801" y="6311712"/>
            <a:ext cx="6772675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defRPr i="1"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tout le monde se moque de </a:t>
            </a:r>
            <a:br/>
            <a:r>
              <a:t>ma télé et de mon téléphone. C’est vrai les clapets et péritels sont d’un autre monde. Il faudrait que je change tout.</a:t>
            </a:r>
          </a:p>
        </p:txBody>
      </p:sp>
      <p:sp>
        <p:nvSpPr>
          <p:cNvPr id="862" name="Text Placeholder 5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69 ans, retraitée de la fonction publique, mariée à Pierre, 2 enfants, 3 petit fils (dont 1 influenceur)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Vit à la campagne entretien son potager, son jardin et sa maison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Garde souvent ses petits enfants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2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MARQUE : TF1, Jardiland, Nagui</a:t>
            </a:r>
          </a:p>
        </p:txBody>
      </p:sp>
      <p:sp>
        <p:nvSpPr>
          <p:cNvPr id="863" name="Text Placeholder 4"/>
          <p:cNvSpPr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200">
                <a:solidFill>
                  <a:srgbClr val="FF26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son électroménager n’a pas été changé depuis 25 ans et sa TV est encore cathodique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200">
                <a:solidFill>
                  <a:srgbClr val="FF26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son téléphone à clapet ne lui permet pas de dialoguer avec ses petits enfants et de suivre leur vie sur les réseaux</a:t>
            </a:r>
          </a:p>
        </p:txBody>
      </p:sp>
      <p:sp>
        <p:nvSpPr>
          <p:cNvPr id="864" name="Triangle 12"/>
          <p:cNvSpPr/>
          <p:nvPr/>
        </p:nvSpPr>
        <p:spPr>
          <a:xfrm rot="10800000">
            <a:off x="18520627" y="2404922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865" name="Triangle 13"/>
          <p:cNvSpPr/>
          <p:nvPr/>
        </p:nvSpPr>
        <p:spPr>
          <a:xfrm rot="10800000">
            <a:off x="18091477" y="4099815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866" name="Triangle 14"/>
          <p:cNvSpPr/>
          <p:nvPr/>
        </p:nvSpPr>
        <p:spPr>
          <a:xfrm rot="10800000">
            <a:off x="19201274" y="5824738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sp>
        <p:nvSpPr>
          <p:cNvPr id="867" name="Triangle 15"/>
          <p:cNvSpPr/>
          <p:nvPr/>
        </p:nvSpPr>
        <p:spPr>
          <a:xfrm rot="10800000">
            <a:off x="20454263" y="7624743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3200">
                <a:solidFill>
                  <a:schemeClr val="accent1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</a:p>
        </p:txBody>
      </p:sp>
      <p:pic>
        <p:nvPicPr>
          <p:cNvPr id="868" name="babette.jpeg" descr="babett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2935" y="1347877"/>
            <a:ext cx="4836446" cy="483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9" name="RS.png" descr="R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3677" y="9201983"/>
            <a:ext cx="6173942" cy="5451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CARTE"/>
          <p:cNvSpPr txBox="1"/>
          <p:nvPr/>
        </p:nvSpPr>
        <p:spPr>
          <a:xfrm>
            <a:off x="-1825089" y="30857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pc="3393" sz="37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CARTE</a:t>
            </a:r>
          </a:p>
        </p:txBody>
      </p:sp>
      <p:sp>
        <p:nvSpPr>
          <p:cNvPr id="872" name="EMPATHY"/>
          <p:cNvSpPr txBox="1"/>
          <p:nvPr/>
        </p:nvSpPr>
        <p:spPr>
          <a:xfrm>
            <a:off x="-1779795" y="56003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pc="-3769" sz="37700">
                <a:solidFill>
                  <a:schemeClr val="accent5">
                    <a:satOff val="-3547"/>
                    <a:lumOff val="-10352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EMPATHY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empathy map updated.png" descr="empathy map updat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569" y="12700"/>
            <a:ext cx="22744862" cy="14711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JOURNEY"/>
          <p:cNvSpPr txBox="1"/>
          <p:nvPr/>
        </p:nvSpPr>
        <p:spPr>
          <a:xfrm>
            <a:off x="-1825089" y="30857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37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JOURNEY</a:t>
            </a:r>
          </a:p>
        </p:txBody>
      </p:sp>
      <p:sp>
        <p:nvSpPr>
          <p:cNvPr id="877" name="CUSTOMER"/>
          <p:cNvSpPr txBox="1"/>
          <p:nvPr/>
        </p:nvSpPr>
        <p:spPr>
          <a:xfrm>
            <a:off x="-1698089" y="58797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37700">
                <a:solidFill>
                  <a:schemeClr val="accent5">
                    <a:satOff val="-3547"/>
                    <a:lumOff val="-10352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CUSTOMER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" name="Untitled.png" descr="Untitl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20658" y="4442795"/>
            <a:ext cx="8851901" cy="8813801"/>
          </a:xfrm>
          <a:prstGeom prst="rect">
            <a:avLst/>
          </a:prstGeom>
          <a:ln w="12700">
            <a:miter lim="400000"/>
          </a:ln>
        </p:spPr>
      </p:pic>
      <p:sp>
        <p:nvSpPr>
          <p:cNvPr id="880" name="Straight Connector 4"/>
          <p:cNvSpPr/>
          <p:nvPr/>
        </p:nvSpPr>
        <p:spPr>
          <a:xfrm>
            <a:off x="1516564" y="7248293"/>
            <a:ext cx="22012508" cy="1"/>
          </a:xfrm>
          <a:prstGeom prst="line">
            <a:avLst/>
          </a:prstGeom>
          <a:ln w="203200">
            <a:solidFill>
              <a:srgbClr val="3494BA"/>
            </a:solidFill>
          </a:ln>
        </p:spPr>
        <p:txBody>
          <a:bodyPr lIns="121919" tIns="121919" rIns="121919" bIns="121919"/>
          <a:lstStyle/>
          <a:p>
            <a:pPr defTabSz="2438400">
              <a:defRPr sz="48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81" name="TextBox 5"/>
          <p:cNvSpPr txBox="1"/>
          <p:nvPr/>
        </p:nvSpPr>
        <p:spPr>
          <a:xfrm>
            <a:off x="1275652" y="6663517"/>
            <a:ext cx="22659281" cy="2199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defTabSz="2438400">
              <a:defRPr b="1" sz="6400">
                <a:solidFill>
                  <a:srgbClr val="3494B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   I      I      I   II                I     I      I   I           I        I       I      I   I</a:t>
            </a:r>
          </a:p>
        </p:txBody>
      </p:sp>
      <p:grpSp>
        <p:nvGrpSpPr>
          <p:cNvPr id="884" name="Down Arrow 6"/>
          <p:cNvGrpSpPr/>
          <p:nvPr/>
        </p:nvGrpSpPr>
        <p:grpSpPr>
          <a:xfrm>
            <a:off x="5165192" y="2296579"/>
            <a:ext cx="6125441" cy="6078927"/>
            <a:chOff x="0" y="0"/>
            <a:chExt cx="6125440" cy="6078925"/>
          </a:xfrm>
        </p:grpSpPr>
        <p:sp>
          <p:nvSpPr>
            <p:cNvPr id="882" name="Shape"/>
            <p:cNvSpPr/>
            <p:nvPr/>
          </p:nvSpPr>
          <p:spPr>
            <a:xfrm rot="19153718">
              <a:off x="787870" y="987638"/>
              <a:ext cx="4549700" cy="410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494BA"/>
            </a:solidFill>
            <a:ln w="25400" cap="flat">
              <a:solidFill>
                <a:srgbClr val="266C8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defTabSz="2438400"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883" name="First…"/>
            <p:cNvSpPr txBox="1"/>
            <p:nvPr/>
          </p:nvSpPr>
          <p:spPr>
            <a:xfrm rot="19153718">
              <a:off x="1590312" y="2046470"/>
              <a:ext cx="2274852" cy="12090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/>
            <a:p>
              <a:pPr algn="ctr" defTabSz="2438400"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First</a:t>
              </a:r>
            </a:p>
            <a:p>
              <a:pPr algn="ctr" defTabSz="2438400"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Touchpoint</a:t>
              </a:r>
            </a:p>
          </p:txBody>
        </p:sp>
      </p:grpSp>
      <p:grpSp>
        <p:nvGrpSpPr>
          <p:cNvPr id="887" name="Down Arrow 7"/>
          <p:cNvGrpSpPr/>
          <p:nvPr/>
        </p:nvGrpSpPr>
        <p:grpSpPr>
          <a:xfrm>
            <a:off x="12434199" y="2296581"/>
            <a:ext cx="6126959" cy="6093659"/>
            <a:chOff x="0" y="0"/>
            <a:chExt cx="6126958" cy="6093657"/>
          </a:xfrm>
        </p:grpSpPr>
        <p:sp>
          <p:nvSpPr>
            <p:cNvPr id="885" name="Shape"/>
            <p:cNvSpPr/>
            <p:nvPr/>
          </p:nvSpPr>
          <p:spPr>
            <a:xfrm rot="2518434">
              <a:off x="788629" y="995004"/>
              <a:ext cx="4549700" cy="410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494BA"/>
            </a:solidFill>
            <a:ln w="25400" cap="flat">
              <a:solidFill>
                <a:srgbClr val="266C8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defTabSz="2438400"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886" name="Last…"/>
            <p:cNvSpPr txBox="1"/>
            <p:nvPr/>
          </p:nvSpPr>
          <p:spPr>
            <a:xfrm rot="2518434">
              <a:off x="2269114" y="2060952"/>
              <a:ext cx="2274852" cy="12090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/>
            <a:p>
              <a:pPr algn="ctr" defTabSz="2438400"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Last </a:t>
              </a:r>
            </a:p>
            <a:p>
              <a:pPr algn="ctr" defTabSz="2438400">
                <a:defRPr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Touchpoint</a:t>
              </a:r>
            </a:p>
          </p:txBody>
        </p:sp>
      </p:grpSp>
      <p:sp>
        <p:nvSpPr>
          <p:cNvPr id="888" name="Shape"/>
          <p:cNvSpPr/>
          <p:nvPr/>
        </p:nvSpPr>
        <p:spPr>
          <a:xfrm rot="8691196">
            <a:off x="355161" y="7324124"/>
            <a:ext cx="4549700" cy="4103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61D83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 defTabSz="2438400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89" name="Shape"/>
          <p:cNvSpPr/>
          <p:nvPr/>
        </p:nvSpPr>
        <p:spPr>
          <a:xfrm rot="13212717">
            <a:off x="19796025" y="7284346"/>
            <a:ext cx="4549700" cy="4103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61D83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 defTabSz="2438400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90" name="visible"/>
          <p:cNvSpPr txBox="1"/>
          <p:nvPr/>
        </p:nvSpPr>
        <p:spPr>
          <a:xfrm>
            <a:off x="7961638" y="976408"/>
            <a:ext cx="7395405" cy="3479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400">
              <a:lnSpc>
                <a:spcPct val="80000"/>
              </a:lnSpc>
              <a:defRPr spc="-783" sz="19600">
                <a:solidFill>
                  <a:srgbClr val="3494BA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visible</a:t>
            </a:r>
          </a:p>
        </p:txBody>
      </p:sp>
      <p:sp>
        <p:nvSpPr>
          <p:cNvPr id="891" name="invisible"/>
          <p:cNvSpPr txBox="1"/>
          <p:nvPr/>
        </p:nvSpPr>
        <p:spPr>
          <a:xfrm>
            <a:off x="4601876" y="9902166"/>
            <a:ext cx="15192581" cy="3479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400">
              <a:lnSpc>
                <a:spcPct val="80000"/>
              </a:lnSpc>
              <a:defRPr spc="4116" sz="19600">
                <a:solidFill>
                  <a:srgbClr val="61D83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invisible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5F4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Paper.Paper_Tools.24.png" descr="Paper.Paper_Tools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" y="4124967"/>
            <a:ext cx="12186542" cy="9138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4" name="Paper.Paper_Tools.24.png" descr="Paper.Paper_Tools.24.png"/>
          <p:cNvPicPr>
            <a:picLocks noChangeAspect="1"/>
          </p:cNvPicPr>
          <p:nvPr/>
        </p:nvPicPr>
        <p:blipFill>
          <a:blip r:embed="rId2">
            <a:extLst/>
          </a:blip>
          <a:srcRect l="3032" t="0" r="0" b="0"/>
          <a:stretch>
            <a:fillRect/>
          </a:stretch>
        </p:blipFill>
        <p:spPr>
          <a:xfrm>
            <a:off x="11567814" y="693367"/>
            <a:ext cx="12729983" cy="9844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5" name="google-maps (1).png" descr="google-maps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231" y="6641103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6" name="google-maps (1).png" descr="google-maps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66716" y="1694935"/>
            <a:ext cx="1395084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7" name="google-maps.png" descr="google-map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7656" y="5615808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8" name="google-maps.png" descr="google-map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58187" y="5246020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9" name="google-maps.png" descr="google-map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28340" y="1866101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0" name="google-maps.png" descr="google-map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3090019"/>
            <a:ext cx="1395084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01" name="maps-and-flags.png" descr="maps-and-flags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92183" y="6405022"/>
            <a:ext cx="1129954" cy="121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2" name="maps-and-flags.png" descr="maps-and-flags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39759" y="2746987"/>
            <a:ext cx="1129954" cy="1211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3" name="maps-and-flags.png" descr="maps-and-flags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32896" y="2746987"/>
            <a:ext cx="1129953" cy="1211741"/>
          </a:xfrm>
          <a:prstGeom prst="rect">
            <a:avLst/>
          </a:prstGeom>
          <a:ln w="12700">
            <a:miter lim="400000"/>
          </a:ln>
        </p:spPr>
      </p:pic>
      <p:sp>
        <p:nvSpPr>
          <p:cNvPr id="904" name="Customer Journey…"/>
          <p:cNvSpPr txBox="1"/>
          <p:nvPr/>
        </p:nvSpPr>
        <p:spPr>
          <a:xfrm>
            <a:off x="38099" y="-63501"/>
            <a:ext cx="3767734" cy="113411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825500">
              <a:lnSpc>
                <a:spcPct val="10000"/>
              </a:lnSpc>
              <a:spcBef>
                <a:spcPts val="3400"/>
              </a:spcBef>
              <a:defRPr sz="3200">
                <a:solidFill>
                  <a:srgbClr val="5E5E5E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Customer Journey</a:t>
            </a:r>
          </a:p>
          <a:p>
            <a:pPr defTabSz="825500">
              <a:lnSpc>
                <a:spcPct val="10000"/>
              </a:lnSpc>
              <a:spcBef>
                <a:spcPts val="3400"/>
              </a:spcBef>
              <a:defRPr sz="3200">
                <a:solidFill>
                  <a:srgbClr val="5E5E5E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Parcours client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743" y="-136771"/>
            <a:ext cx="22683046" cy="13497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Line"/>
          <p:cNvSpPr/>
          <p:nvPr/>
        </p:nvSpPr>
        <p:spPr>
          <a:xfrm flipV="1">
            <a:off x="1180492" y="10525522"/>
            <a:ext cx="1" cy="1315769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09" name="Line"/>
          <p:cNvSpPr/>
          <p:nvPr/>
        </p:nvSpPr>
        <p:spPr>
          <a:xfrm flipV="1">
            <a:off x="23269850" y="8814106"/>
            <a:ext cx="1" cy="2800045"/>
          </a:xfrm>
          <a:prstGeom prst="line">
            <a:avLst/>
          </a:prstGeom>
          <a:ln w="25400">
            <a:solidFill>
              <a:srgbClr val="535353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0" name="Line"/>
          <p:cNvSpPr/>
          <p:nvPr/>
        </p:nvSpPr>
        <p:spPr>
          <a:xfrm flipV="1">
            <a:off x="5339139" y="6472863"/>
            <a:ext cx="1" cy="5141288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1" name="Line"/>
          <p:cNvSpPr/>
          <p:nvPr/>
        </p:nvSpPr>
        <p:spPr>
          <a:xfrm flipV="1">
            <a:off x="7612439" y="3392448"/>
            <a:ext cx="1" cy="8348703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2" name="Line"/>
          <p:cNvSpPr/>
          <p:nvPr/>
        </p:nvSpPr>
        <p:spPr>
          <a:xfrm flipV="1">
            <a:off x="9898440" y="6303870"/>
            <a:ext cx="1" cy="556428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3" name="Line"/>
          <p:cNvSpPr/>
          <p:nvPr/>
        </p:nvSpPr>
        <p:spPr>
          <a:xfrm flipV="1">
            <a:off x="3065839" y="3594779"/>
            <a:ext cx="1" cy="789237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4" name="Line"/>
          <p:cNvSpPr/>
          <p:nvPr/>
        </p:nvSpPr>
        <p:spPr>
          <a:xfrm flipV="1">
            <a:off x="12184440" y="8814106"/>
            <a:ext cx="1" cy="280004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5" name="Line"/>
          <p:cNvSpPr/>
          <p:nvPr/>
        </p:nvSpPr>
        <p:spPr>
          <a:xfrm flipH="1" flipV="1">
            <a:off x="14409147" y="8687106"/>
            <a:ext cx="48594" cy="305404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6" name="Line"/>
          <p:cNvSpPr/>
          <p:nvPr/>
        </p:nvSpPr>
        <p:spPr>
          <a:xfrm flipH="1" flipV="1">
            <a:off x="16665784" y="3265448"/>
            <a:ext cx="77957" cy="8602703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7" name="Line"/>
          <p:cNvSpPr/>
          <p:nvPr/>
        </p:nvSpPr>
        <p:spPr>
          <a:xfrm flipV="1">
            <a:off x="19029741" y="8215425"/>
            <a:ext cx="1" cy="339872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8" name="Line"/>
          <p:cNvSpPr/>
          <p:nvPr/>
        </p:nvSpPr>
        <p:spPr>
          <a:xfrm flipV="1">
            <a:off x="21315740" y="4931985"/>
            <a:ext cx="1" cy="6809167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19" name="Customer Journey"/>
          <p:cNvSpPr txBox="1"/>
          <p:nvPr/>
        </p:nvSpPr>
        <p:spPr>
          <a:xfrm>
            <a:off x="-1" y="-25401"/>
            <a:ext cx="3705027" cy="584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3400"/>
              </a:spcBef>
              <a:defRPr b="1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Customer Journey</a:t>
            </a:r>
          </a:p>
        </p:txBody>
      </p:sp>
      <p:sp>
        <p:nvSpPr>
          <p:cNvPr id="920" name="Line"/>
          <p:cNvSpPr/>
          <p:nvPr/>
        </p:nvSpPr>
        <p:spPr>
          <a:xfrm>
            <a:off x="1439626" y="11646199"/>
            <a:ext cx="21504747" cy="1"/>
          </a:xfrm>
          <a:prstGeom prst="line">
            <a:avLst/>
          </a:prstGeom>
          <a:ln w="1016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1" name="Circle"/>
          <p:cNvSpPr/>
          <p:nvPr/>
        </p:nvSpPr>
        <p:spPr>
          <a:xfrm>
            <a:off x="11742725" y="11226800"/>
            <a:ext cx="838801" cy="838800"/>
          </a:xfrm>
          <a:prstGeom prst="ellipse">
            <a:avLst/>
          </a:prstGeom>
          <a:solidFill>
            <a:srgbClr val="005493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2" name="Circle"/>
          <p:cNvSpPr/>
          <p:nvPr/>
        </p:nvSpPr>
        <p:spPr>
          <a:xfrm>
            <a:off x="9471406" y="11226800"/>
            <a:ext cx="838801" cy="838800"/>
          </a:xfrm>
          <a:prstGeom prst="ellipse">
            <a:avLst/>
          </a:prstGeom>
          <a:solidFill>
            <a:srgbClr val="94D9F6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3" name="Circle"/>
          <p:cNvSpPr/>
          <p:nvPr/>
        </p:nvSpPr>
        <p:spPr>
          <a:xfrm>
            <a:off x="16298062" y="11226800"/>
            <a:ext cx="838801" cy="838800"/>
          </a:xfrm>
          <a:prstGeom prst="ellipse">
            <a:avLst/>
          </a:prstGeom>
          <a:solidFill>
            <a:srgbClr val="00365F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4" name="Circle"/>
          <p:cNvSpPr/>
          <p:nvPr/>
        </p:nvSpPr>
        <p:spPr>
          <a:xfrm>
            <a:off x="14014043" y="11226800"/>
            <a:ext cx="838801" cy="838800"/>
          </a:xfrm>
          <a:prstGeom prst="ellipse">
            <a:avLst/>
          </a:prstGeom>
          <a:solidFill>
            <a:srgbClr val="004275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5" name="Circle"/>
          <p:cNvSpPr/>
          <p:nvPr/>
        </p:nvSpPr>
        <p:spPr>
          <a:xfrm>
            <a:off x="4928768" y="11226800"/>
            <a:ext cx="838801" cy="838800"/>
          </a:xfrm>
          <a:prstGeom prst="ellipse">
            <a:avLst/>
          </a:prstGeom>
          <a:solidFill>
            <a:srgbClr val="34A5DA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6" name="Circle"/>
          <p:cNvSpPr/>
          <p:nvPr/>
        </p:nvSpPr>
        <p:spPr>
          <a:xfrm>
            <a:off x="2657449" y="11226800"/>
            <a:ext cx="838801" cy="838800"/>
          </a:xfrm>
          <a:prstGeom prst="ellipse">
            <a:avLst/>
          </a:prstGeom>
          <a:solidFill>
            <a:srgbClr val="94D9F6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7" name="Circle"/>
          <p:cNvSpPr/>
          <p:nvPr/>
        </p:nvSpPr>
        <p:spPr>
          <a:xfrm>
            <a:off x="18582079" y="11226800"/>
            <a:ext cx="838801" cy="838800"/>
          </a:xfrm>
          <a:prstGeom prst="ellipse">
            <a:avLst/>
          </a:prstGeom>
          <a:solidFill>
            <a:srgbClr val="FF2600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8" name="Circle"/>
          <p:cNvSpPr/>
          <p:nvPr/>
        </p:nvSpPr>
        <p:spPr>
          <a:xfrm>
            <a:off x="7200087" y="11226800"/>
            <a:ext cx="838801" cy="838800"/>
          </a:xfrm>
          <a:prstGeom prst="ellipse">
            <a:avLst/>
          </a:prstGeom>
          <a:solidFill>
            <a:srgbClr val="18679A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29" name="Circle"/>
          <p:cNvSpPr/>
          <p:nvPr/>
        </p:nvSpPr>
        <p:spPr>
          <a:xfrm>
            <a:off x="20878800" y="11226800"/>
            <a:ext cx="838800" cy="838800"/>
          </a:xfrm>
          <a:prstGeom prst="ellipse">
            <a:avLst/>
          </a:prstGeom>
          <a:solidFill>
            <a:srgbClr val="FF2600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0" name="Callout"/>
          <p:cNvSpPr/>
          <p:nvPr/>
        </p:nvSpPr>
        <p:spPr>
          <a:xfrm>
            <a:off x="276385" y="1108388"/>
            <a:ext cx="3742533" cy="3125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65" y="0"/>
                </a:moveTo>
                <a:cubicBezTo>
                  <a:pt x="746" y="0"/>
                  <a:pt x="0" y="893"/>
                  <a:pt x="0" y="1994"/>
                </a:cubicBezTo>
                <a:lnTo>
                  <a:pt x="0" y="13940"/>
                </a:lnTo>
                <a:cubicBezTo>
                  <a:pt x="0" y="15041"/>
                  <a:pt x="746" y="15934"/>
                  <a:pt x="1665" y="15934"/>
                </a:cubicBezTo>
                <a:lnTo>
                  <a:pt x="14660" y="15934"/>
                </a:lnTo>
                <a:lnTo>
                  <a:pt x="16048" y="21600"/>
                </a:lnTo>
                <a:lnTo>
                  <a:pt x="17433" y="15934"/>
                </a:lnTo>
                <a:lnTo>
                  <a:pt x="19935" y="15934"/>
                </a:lnTo>
                <a:cubicBezTo>
                  <a:pt x="20854" y="15934"/>
                  <a:pt x="21600" y="15041"/>
                  <a:pt x="21600" y="13940"/>
                </a:cubicBezTo>
                <a:lnTo>
                  <a:pt x="21600" y="1994"/>
                </a:lnTo>
                <a:cubicBezTo>
                  <a:pt x="21600" y="893"/>
                  <a:pt x="20854" y="0"/>
                  <a:pt x="19935" y="0"/>
                </a:cubicBezTo>
                <a:lnTo>
                  <a:pt x="1665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1" name="Callout"/>
          <p:cNvSpPr/>
          <p:nvPr/>
        </p:nvSpPr>
        <p:spPr>
          <a:xfrm>
            <a:off x="2308899" y="4553659"/>
            <a:ext cx="4908154" cy="3362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70" y="0"/>
                </a:moveTo>
                <a:cubicBezTo>
                  <a:pt x="569" y="0"/>
                  <a:pt x="0" y="830"/>
                  <a:pt x="0" y="1853"/>
                </a:cubicBezTo>
                <a:lnTo>
                  <a:pt x="0" y="13667"/>
                </a:lnTo>
                <a:cubicBezTo>
                  <a:pt x="0" y="14690"/>
                  <a:pt x="569" y="15520"/>
                  <a:pt x="1270" y="15520"/>
                </a:cubicBezTo>
                <a:lnTo>
                  <a:pt x="12376" y="15520"/>
                </a:lnTo>
                <a:lnTo>
                  <a:pt x="13433" y="21600"/>
                </a:lnTo>
                <a:lnTo>
                  <a:pt x="14491" y="15520"/>
                </a:lnTo>
                <a:lnTo>
                  <a:pt x="20330" y="15520"/>
                </a:lnTo>
                <a:cubicBezTo>
                  <a:pt x="21031" y="15520"/>
                  <a:pt x="21600" y="14690"/>
                  <a:pt x="21600" y="13667"/>
                </a:cubicBezTo>
                <a:lnTo>
                  <a:pt x="21600" y="1853"/>
                </a:lnTo>
                <a:cubicBezTo>
                  <a:pt x="21600" y="830"/>
                  <a:pt x="21031" y="0"/>
                  <a:pt x="20330" y="0"/>
                </a:cubicBezTo>
                <a:lnTo>
                  <a:pt x="127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127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spc="-144" sz="3600"/>
          </a:p>
        </p:txBody>
      </p:sp>
      <p:sp>
        <p:nvSpPr>
          <p:cNvPr id="932" name="Callout"/>
          <p:cNvSpPr/>
          <p:nvPr/>
        </p:nvSpPr>
        <p:spPr>
          <a:xfrm>
            <a:off x="6790114" y="526631"/>
            <a:ext cx="4575573" cy="313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62" y="0"/>
                </a:moveTo>
                <a:cubicBezTo>
                  <a:pt x="610" y="0"/>
                  <a:pt x="0" y="892"/>
                  <a:pt x="0" y="1991"/>
                </a:cubicBezTo>
                <a:lnTo>
                  <a:pt x="0" y="14678"/>
                </a:lnTo>
                <a:cubicBezTo>
                  <a:pt x="0" y="15777"/>
                  <a:pt x="610" y="16669"/>
                  <a:pt x="1362" y="16669"/>
                </a:cubicBezTo>
                <a:lnTo>
                  <a:pt x="2675" y="16669"/>
                </a:lnTo>
                <a:lnTo>
                  <a:pt x="3811" y="21600"/>
                </a:lnTo>
                <a:lnTo>
                  <a:pt x="4944" y="16669"/>
                </a:lnTo>
                <a:lnTo>
                  <a:pt x="20240" y="16669"/>
                </a:lnTo>
                <a:cubicBezTo>
                  <a:pt x="20992" y="16669"/>
                  <a:pt x="21600" y="15777"/>
                  <a:pt x="21600" y="14678"/>
                </a:cubicBezTo>
                <a:lnTo>
                  <a:pt x="21600" y="1991"/>
                </a:lnTo>
                <a:cubicBezTo>
                  <a:pt x="21600" y="892"/>
                  <a:pt x="20992" y="0"/>
                  <a:pt x="20240" y="0"/>
                </a:cubicBezTo>
                <a:lnTo>
                  <a:pt x="1362" y="0"/>
                </a:lnTo>
                <a:close/>
              </a:path>
            </a:pathLst>
          </a:custGeom>
          <a:solidFill>
            <a:srgbClr val="DDDDDD">
              <a:alpha val="88168"/>
            </a:srgbClr>
          </a:solidFill>
          <a:ln w="25400">
            <a:solidFill>
              <a:srgbClr val="000000">
                <a:alpha val="8816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3" name="Callout"/>
          <p:cNvSpPr/>
          <p:nvPr/>
        </p:nvSpPr>
        <p:spPr>
          <a:xfrm>
            <a:off x="9090666" y="3156659"/>
            <a:ext cx="3855642" cy="313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16" y="0"/>
                </a:moveTo>
                <a:cubicBezTo>
                  <a:pt x="724" y="0"/>
                  <a:pt x="0" y="892"/>
                  <a:pt x="0" y="1991"/>
                </a:cubicBezTo>
                <a:lnTo>
                  <a:pt x="0" y="14678"/>
                </a:lnTo>
                <a:cubicBezTo>
                  <a:pt x="0" y="15777"/>
                  <a:pt x="724" y="16669"/>
                  <a:pt x="1616" y="16669"/>
                </a:cubicBezTo>
                <a:lnTo>
                  <a:pt x="3175" y="16669"/>
                </a:lnTo>
                <a:lnTo>
                  <a:pt x="4522" y="21600"/>
                </a:lnTo>
                <a:lnTo>
                  <a:pt x="5867" y="16669"/>
                </a:lnTo>
                <a:lnTo>
                  <a:pt x="19984" y="16669"/>
                </a:lnTo>
                <a:cubicBezTo>
                  <a:pt x="20876" y="16669"/>
                  <a:pt x="21600" y="15777"/>
                  <a:pt x="21600" y="14678"/>
                </a:cubicBezTo>
                <a:lnTo>
                  <a:pt x="21600" y="1991"/>
                </a:lnTo>
                <a:cubicBezTo>
                  <a:pt x="21600" y="892"/>
                  <a:pt x="20876" y="0"/>
                  <a:pt x="19984" y="0"/>
                </a:cubicBezTo>
                <a:lnTo>
                  <a:pt x="1616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4" name="Callout"/>
          <p:cNvSpPr/>
          <p:nvPr/>
        </p:nvSpPr>
        <p:spPr>
          <a:xfrm>
            <a:off x="10226268" y="5934388"/>
            <a:ext cx="3146426" cy="3232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81" y="0"/>
                </a:moveTo>
                <a:cubicBezTo>
                  <a:pt x="887" y="0"/>
                  <a:pt x="0" y="864"/>
                  <a:pt x="0" y="1928"/>
                </a:cubicBezTo>
                <a:lnTo>
                  <a:pt x="0" y="14217"/>
                </a:lnTo>
                <a:cubicBezTo>
                  <a:pt x="0" y="15281"/>
                  <a:pt x="887" y="16145"/>
                  <a:pt x="1981" y="16145"/>
                </a:cubicBezTo>
                <a:lnTo>
                  <a:pt x="11863" y="16145"/>
                </a:lnTo>
                <a:lnTo>
                  <a:pt x="13511" y="21600"/>
                </a:lnTo>
                <a:lnTo>
                  <a:pt x="15162" y="16145"/>
                </a:lnTo>
                <a:lnTo>
                  <a:pt x="19619" y="16145"/>
                </a:lnTo>
                <a:cubicBezTo>
                  <a:pt x="20713" y="16145"/>
                  <a:pt x="21600" y="15281"/>
                  <a:pt x="21600" y="14217"/>
                </a:cubicBezTo>
                <a:lnTo>
                  <a:pt x="21600" y="1928"/>
                </a:lnTo>
                <a:cubicBezTo>
                  <a:pt x="21600" y="864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5" name="Callout"/>
          <p:cNvSpPr/>
          <p:nvPr/>
        </p:nvSpPr>
        <p:spPr>
          <a:xfrm>
            <a:off x="13770353" y="5934388"/>
            <a:ext cx="3355182" cy="3183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57" y="0"/>
                </a:moveTo>
                <a:cubicBezTo>
                  <a:pt x="832" y="0"/>
                  <a:pt x="0" y="877"/>
                  <a:pt x="0" y="1958"/>
                </a:cubicBezTo>
                <a:lnTo>
                  <a:pt x="0" y="14437"/>
                </a:lnTo>
                <a:cubicBezTo>
                  <a:pt x="0" y="15517"/>
                  <a:pt x="832" y="16395"/>
                  <a:pt x="1857" y="16395"/>
                </a:cubicBezTo>
                <a:lnTo>
                  <a:pt x="2736" y="16395"/>
                </a:lnTo>
                <a:lnTo>
                  <a:pt x="4282" y="21600"/>
                </a:lnTo>
                <a:lnTo>
                  <a:pt x="5828" y="16395"/>
                </a:lnTo>
                <a:lnTo>
                  <a:pt x="19745" y="16395"/>
                </a:lnTo>
                <a:cubicBezTo>
                  <a:pt x="20770" y="16395"/>
                  <a:pt x="21600" y="15517"/>
                  <a:pt x="21600" y="14437"/>
                </a:cubicBezTo>
                <a:lnTo>
                  <a:pt x="21600" y="1958"/>
                </a:lnTo>
                <a:cubicBezTo>
                  <a:pt x="21600" y="877"/>
                  <a:pt x="20770" y="0"/>
                  <a:pt x="19745" y="0"/>
                </a:cubicBezTo>
                <a:lnTo>
                  <a:pt x="1857" y="0"/>
                </a:lnTo>
                <a:close/>
              </a:path>
            </a:pathLst>
          </a:custGeom>
          <a:solidFill>
            <a:srgbClr val="DDDDDD">
              <a:alpha val="91061"/>
            </a:srgbClr>
          </a:solidFill>
          <a:ln w="25400">
            <a:solidFill>
              <a:srgbClr val="000000">
                <a:alpha val="9106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spc="-144" sz="3600"/>
          </a:p>
        </p:txBody>
      </p:sp>
      <p:sp>
        <p:nvSpPr>
          <p:cNvPr id="936" name="Callout"/>
          <p:cNvSpPr/>
          <p:nvPr/>
        </p:nvSpPr>
        <p:spPr>
          <a:xfrm>
            <a:off x="12971621" y="743179"/>
            <a:ext cx="4568826" cy="3251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64" y="0"/>
                </a:moveTo>
                <a:cubicBezTo>
                  <a:pt x="611" y="0"/>
                  <a:pt x="0" y="859"/>
                  <a:pt x="0" y="1916"/>
                </a:cubicBezTo>
                <a:lnTo>
                  <a:pt x="0" y="14132"/>
                </a:lnTo>
                <a:cubicBezTo>
                  <a:pt x="0" y="15190"/>
                  <a:pt x="611" y="16048"/>
                  <a:pt x="1364" y="16048"/>
                </a:cubicBezTo>
                <a:lnTo>
                  <a:pt x="16269" y="16048"/>
                </a:lnTo>
                <a:lnTo>
                  <a:pt x="17405" y="21600"/>
                </a:lnTo>
                <a:lnTo>
                  <a:pt x="18542" y="16048"/>
                </a:lnTo>
                <a:lnTo>
                  <a:pt x="20238" y="16048"/>
                </a:lnTo>
                <a:cubicBezTo>
                  <a:pt x="20991" y="16048"/>
                  <a:pt x="21600" y="15190"/>
                  <a:pt x="21600" y="14132"/>
                </a:cubicBezTo>
                <a:lnTo>
                  <a:pt x="21600" y="1916"/>
                </a:lnTo>
                <a:cubicBezTo>
                  <a:pt x="21600" y="859"/>
                  <a:pt x="20991" y="0"/>
                  <a:pt x="20238" y="0"/>
                </a:cubicBezTo>
                <a:lnTo>
                  <a:pt x="1364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7" name="Callout"/>
          <p:cNvSpPr/>
          <p:nvPr/>
        </p:nvSpPr>
        <p:spPr>
          <a:xfrm>
            <a:off x="17268049" y="3815085"/>
            <a:ext cx="3493295" cy="447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3741"/>
                  <a:pt x="0" y="8355"/>
                </a:cubicBezTo>
                <a:cubicBezTo>
                  <a:pt x="0" y="12515"/>
                  <a:pt x="3936" y="15955"/>
                  <a:pt x="9082" y="16593"/>
                </a:cubicBezTo>
                <a:lnTo>
                  <a:pt x="10768" y="21600"/>
                </a:lnTo>
                <a:lnTo>
                  <a:pt x="12454" y="16600"/>
                </a:lnTo>
                <a:cubicBezTo>
                  <a:pt x="17631" y="15983"/>
                  <a:pt x="21600" y="12532"/>
                  <a:pt x="21600" y="8355"/>
                </a:cubicBezTo>
                <a:cubicBezTo>
                  <a:pt x="21600" y="3741"/>
                  <a:pt x="16765" y="0"/>
                  <a:pt x="10800" y="0"/>
                </a:cubicBezTo>
                <a:close/>
              </a:path>
            </a:pathLst>
          </a:custGeom>
          <a:solidFill>
            <a:srgbClr val="DDDDDD">
              <a:alpha val="82028"/>
            </a:srgbClr>
          </a:solidFill>
          <a:ln w="25400">
            <a:solidFill>
              <a:srgbClr val="000000">
                <a:alpha val="8202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8" name="Callout"/>
          <p:cNvSpPr/>
          <p:nvPr/>
        </p:nvSpPr>
        <p:spPr>
          <a:xfrm>
            <a:off x="19569093" y="709313"/>
            <a:ext cx="4555333" cy="447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6" y="0"/>
                  <a:pt x="0" y="3741"/>
                  <a:pt x="0" y="8355"/>
                </a:cubicBezTo>
                <a:cubicBezTo>
                  <a:pt x="0" y="11906"/>
                  <a:pt x="2870" y="14931"/>
                  <a:pt x="6910" y="16140"/>
                </a:cubicBezTo>
                <a:lnTo>
                  <a:pt x="8258" y="21600"/>
                </a:lnTo>
                <a:lnTo>
                  <a:pt x="9483" y="16640"/>
                </a:lnTo>
                <a:cubicBezTo>
                  <a:pt x="9915" y="16681"/>
                  <a:pt x="10353" y="16708"/>
                  <a:pt x="10800" y="16708"/>
                </a:cubicBezTo>
                <a:cubicBezTo>
                  <a:pt x="16764" y="16708"/>
                  <a:pt x="21600" y="12968"/>
                  <a:pt x="21600" y="8355"/>
                </a:cubicBezTo>
                <a:cubicBezTo>
                  <a:pt x="21600" y="3741"/>
                  <a:pt x="16764" y="0"/>
                  <a:pt x="10800" y="0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39" name="Circle"/>
          <p:cNvSpPr/>
          <p:nvPr/>
        </p:nvSpPr>
        <p:spPr>
          <a:xfrm>
            <a:off x="752449" y="11226800"/>
            <a:ext cx="838801" cy="838800"/>
          </a:xfrm>
          <a:prstGeom prst="ellipse">
            <a:avLst/>
          </a:prstGeom>
          <a:solidFill>
            <a:schemeClr val="accent3">
              <a:lumOff val="17647"/>
            </a:schemeClr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0" name="Circle"/>
          <p:cNvSpPr/>
          <p:nvPr/>
        </p:nvSpPr>
        <p:spPr>
          <a:xfrm>
            <a:off x="22850450" y="11226800"/>
            <a:ext cx="838801" cy="838800"/>
          </a:xfrm>
          <a:prstGeom prst="ellipse">
            <a:avLst/>
          </a:prstGeom>
          <a:solidFill>
            <a:schemeClr val="accent3">
              <a:lumOff val="17647"/>
            </a:schemeClr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1" name="Line"/>
          <p:cNvSpPr/>
          <p:nvPr/>
        </p:nvSpPr>
        <p:spPr>
          <a:xfrm>
            <a:off x="1112223" y="13043200"/>
            <a:ext cx="22099803" cy="1"/>
          </a:xfrm>
          <a:prstGeom prst="line">
            <a:avLst/>
          </a:prstGeom>
          <a:ln w="38100">
            <a:solidFill>
              <a:srgbClr val="535353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2" name="Line"/>
          <p:cNvSpPr/>
          <p:nvPr/>
        </p:nvSpPr>
        <p:spPr>
          <a:xfrm flipV="1">
            <a:off x="144577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3" name="Line"/>
          <p:cNvSpPr/>
          <p:nvPr/>
        </p:nvSpPr>
        <p:spPr>
          <a:xfrm flipV="1">
            <a:off x="167564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4" name="Line"/>
          <p:cNvSpPr/>
          <p:nvPr/>
        </p:nvSpPr>
        <p:spPr>
          <a:xfrm flipV="1">
            <a:off x="190297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5" name="Line"/>
          <p:cNvSpPr/>
          <p:nvPr/>
        </p:nvSpPr>
        <p:spPr>
          <a:xfrm flipV="1">
            <a:off x="213157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6" name="Line"/>
          <p:cNvSpPr/>
          <p:nvPr/>
        </p:nvSpPr>
        <p:spPr>
          <a:xfrm flipV="1">
            <a:off x="121336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7" name="Line"/>
          <p:cNvSpPr/>
          <p:nvPr/>
        </p:nvSpPr>
        <p:spPr>
          <a:xfrm flipV="1">
            <a:off x="98349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8" name="Line"/>
          <p:cNvSpPr/>
          <p:nvPr/>
        </p:nvSpPr>
        <p:spPr>
          <a:xfrm flipV="1">
            <a:off x="75997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9" name="Line"/>
          <p:cNvSpPr/>
          <p:nvPr/>
        </p:nvSpPr>
        <p:spPr>
          <a:xfrm flipV="1">
            <a:off x="53137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0" name="Line"/>
          <p:cNvSpPr/>
          <p:nvPr/>
        </p:nvSpPr>
        <p:spPr>
          <a:xfrm flipV="1">
            <a:off x="3027740" y="12656150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1" name="Line"/>
          <p:cNvSpPr/>
          <p:nvPr/>
        </p:nvSpPr>
        <p:spPr>
          <a:xfrm flipV="1">
            <a:off x="1122740" y="12656150"/>
            <a:ext cx="1" cy="736002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2" name="Line"/>
          <p:cNvSpPr/>
          <p:nvPr/>
        </p:nvSpPr>
        <p:spPr>
          <a:xfrm flipV="1">
            <a:off x="23220740" y="12656150"/>
            <a:ext cx="1" cy="736002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3" name="Callout"/>
          <p:cNvSpPr/>
          <p:nvPr/>
        </p:nvSpPr>
        <p:spPr>
          <a:xfrm>
            <a:off x="21418346" y="5911178"/>
            <a:ext cx="2827339" cy="336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04" y="0"/>
                </a:moveTo>
                <a:cubicBezTo>
                  <a:pt x="988" y="0"/>
                  <a:pt x="0" y="829"/>
                  <a:pt x="0" y="1850"/>
                </a:cubicBezTo>
                <a:lnTo>
                  <a:pt x="0" y="13646"/>
                </a:lnTo>
                <a:cubicBezTo>
                  <a:pt x="0" y="14667"/>
                  <a:pt x="988" y="15496"/>
                  <a:pt x="2204" y="15496"/>
                </a:cubicBezTo>
                <a:lnTo>
                  <a:pt x="12422" y="15496"/>
                </a:lnTo>
                <a:lnTo>
                  <a:pt x="14260" y="21600"/>
                </a:lnTo>
                <a:lnTo>
                  <a:pt x="16094" y="15496"/>
                </a:lnTo>
                <a:lnTo>
                  <a:pt x="19396" y="15496"/>
                </a:lnTo>
                <a:cubicBezTo>
                  <a:pt x="20612" y="15496"/>
                  <a:pt x="21600" y="14667"/>
                  <a:pt x="21600" y="13646"/>
                </a:cubicBezTo>
                <a:lnTo>
                  <a:pt x="21600" y="1850"/>
                </a:lnTo>
                <a:cubicBezTo>
                  <a:pt x="21600" y="829"/>
                  <a:pt x="20612" y="0"/>
                  <a:pt x="19396" y="0"/>
                </a:cubicBezTo>
                <a:lnTo>
                  <a:pt x="2204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4" name="Callout"/>
          <p:cNvSpPr/>
          <p:nvPr/>
        </p:nvSpPr>
        <p:spPr>
          <a:xfrm>
            <a:off x="42132" y="6745039"/>
            <a:ext cx="3088879" cy="3794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6" y="0"/>
                  <a:pt x="0" y="4020"/>
                  <a:pt x="0" y="8980"/>
                </a:cubicBezTo>
                <a:cubicBezTo>
                  <a:pt x="0" y="12924"/>
                  <a:pt x="3061" y="16268"/>
                  <a:pt x="7313" y="17475"/>
                </a:cubicBezTo>
                <a:lnTo>
                  <a:pt x="7954" y="21600"/>
                </a:lnTo>
                <a:lnTo>
                  <a:pt x="10427" y="17947"/>
                </a:lnTo>
                <a:cubicBezTo>
                  <a:pt x="10552" y="17950"/>
                  <a:pt x="10675" y="17963"/>
                  <a:pt x="10801" y="17963"/>
                </a:cubicBezTo>
                <a:cubicBezTo>
                  <a:pt x="16766" y="17963"/>
                  <a:pt x="21600" y="13940"/>
                  <a:pt x="21600" y="8980"/>
                </a:cubicBezTo>
                <a:cubicBezTo>
                  <a:pt x="21600" y="4020"/>
                  <a:pt x="16766" y="0"/>
                  <a:pt x="10801" y="0"/>
                </a:cubicBezTo>
                <a:close/>
              </a:path>
            </a:pathLst>
          </a:custGeom>
          <a:solidFill>
            <a:srgbClr val="DDDDDD">
              <a:alpha val="82028"/>
            </a:srgbClr>
          </a:solidFill>
          <a:ln w="25400">
            <a:solidFill>
              <a:srgbClr val="000000">
                <a:alpha val="8202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5" name="1    2   3        4        5      6   7   8   9    10      11"/>
          <p:cNvSpPr txBox="1"/>
          <p:nvPr/>
        </p:nvSpPr>
        <p:spPr>
          <a:xfrm>
            <a:off x="962620" y="12052450"/>
            <a:ext cx="22458760" cy="584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3400"/>
              </a:spcBef>
              <a:defRPr b="1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1		  2			3		      4	  	    5			   6			7			8			9		  10		    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Line"/>
          <p:cNvSpPr/>
          <p:nvPr/>
        </p:nvSpPr>
        <p:spPr>
          <a:xfrm flipV="1">
            <a:off x="5339139" y="6091863"/>
            <a:ext cx="1" cy="5141288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8" name="Line"/>
          <p:cNvSpPr/>
          <p:nvPr/>
        </p:nvSpPr>
        <p:spPr>
          <a:xfrm flipV="1">
            <a:off x="7612439" y="3011448"/>
            <a:ext cx="1" cy="8348703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9" name="Line"/>
          <p:cNvSpPr/>
          <p:nvPr/>
        </p:nvSpPr>
        <p:spPr>
          <a:xfrm flipV="1">
            <a:off x="9898440" y="5922870"/>
            <a:ext cx="1" cy="556428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0" name="Line"/>
          <p:cNvSpPr/>
          <p:nvPr/>
        </p:nvSpPr>
        <p:spPr>
          <a:xfrm flipV="1">
            <a:off x="3065839" y="8124031"/>
            <a:ext cx="1" cy="2982119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1" name="Line"/>
          <p:cNvSpPr/>
          <p:nvPr/>
        </p:nvSpPr>
        <p:spPr>
          <a:xfrm flipV="1">
            <a:off x="12184440" y="8433106"/>
            <a:ext cx="1" cy="280004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2" name="Line"/>
          <p:cNvSpPr/>
          <p:nvPr/>
        </p:nvSpPr>
        <p:spPr>
          <a:xfrm flipH="1" flipV="1">
            <a:off x="14409147" y="8306106"/>
            <a:ext cx="48594" cy="305404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3" name="Line"/>
          <p:cNvSpPr/>
          <p:nvPr/>
        </p:nvSpPr>
        <p:spPr>
          <a:xfrm flipH="1" flipV="1">
            <a:off x="16665784" y="2884448"/>
            <a:ext cx="77957" cy="8602703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4" name="Line"/>
          <p:cNvSpPr/>
          <p:nvPr/>
        </p:nvSpPr>
        <p:spPr>
          <a:xfrm flipV="1">
            <a:off x="19029741" y="7834425"/>
            <a:ext cx="1" cy="339872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5" name="Line"/>
          <p:cNvSpPr/>
          <p:nvPr/>
        </p:nvSpPr>
        <p:spPr>
          <a:xfrm flipV="1">
            <a:off x="21315740" y="4550985"/>
            <a:ext cx="1" cy="6809167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6" name="StoryBoard"/>
          <p:cNvSpPr txBox="1"/>
          <p:nvPr/>
        </p:nvSpPr>
        <p:spPr>
          <a:xfrm>
            <a:off x="-1" y="-25401"/>
            <a:ext cx="2327276" cy="584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3400"/>
              </a:spcBef>
              <a:defRPr b="1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StoryBoard</a:t>
            </a:r>
          </a:p>
        </p:txBody>
      </p:sp>
      <p:sp>
        <p:nvSpPr>
          <p:cNvPr id="967" name="Line"/>
          <p:cNvSpPr/>
          <p:nvPr/>
        </p:nvSpPr>
        <p:spPr>
          <a:xfrm>
            <a:off x="1439626" y="11265199"/>
            <a:ext cx="21504747" cy="1"/>
          </a:xfrm>
          <a:prstGeom prst="line">
            <a:avLst/>
          </a:prstGeom>
          <a:ln w="1016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8" name="Circle"/>
          <p:cNvSpPr/>
          <p:nvPr/>
        </p:nvSpPr>
        <p:spPr>
          <a:xfrm>
            <a:off x="11742725" y="10845800"/>
            <a:ext cx="838801" cy="838800"/>
          </a:xfrm>
          <a:prstGeom prst="ellipse">
            <a:avLst/>
          </a:prstGeom>
          <a:solidFill>
            <a:srgbClr val="005493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69" name="Circle"/>
          <p:cNvSpPr/>
          <p:nvPr/>
        </p:nvSpPr>
        <p:spPr>
          <a:xfrm>
            <a:off x="9471406" y="10845800"/>
            <a:ext cx="838801" cy="838800"/>
          </a:xfrm>
          <a:prstGeom prst="ellipse">
            <a:avLst/>
          </a:prstGeom>
          <a:solidFill>
            <a:srgbClr val="94D9F6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0" name="Circle"/>
          <p:cNvSpPr/>
          <p:nvPr/>
        </p:nvSpPr>
        <p:spPr>
          <a:xfrm>
            <a:off x="16298062" y="10845800"/>
            <a:ext cx="838801" cy="838800"/>
          </a:xfrm>
          <a:prstGeom prst="ellipse">
            <a:avLst/>
          </a:prstGeom>
          <a:solidFill>
            <a:srgbClr val="00365F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1" name="Circle"/>
          <p:cNvSpPr/>
          <p:nvPr/>
        </p:nvSpPr>
        <p:spPr>
          <a:xfrm>
            <a:off x="14014043" y="10845800"/>
            <a:ext cx="838801" cy="838800"/>
          </a:xfrm>
          <a:prstGeom prst="ellipse">
            <a:avLst/>
          </a:prstGeom>
          <a:solidFill>
            <a:srgbClr val="004275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2" name="Circle"/>
          <p:cNvSpPr/>
          <p:nvPr/>
        </p:nvSpPr>
        <p:spPr>
          <a:xfrm>
            <a:off x="4928768" y="10845800"/>
            <a:ext cx="838801" cy="838800"/>
          </a:xfrm>
          <a:prstGeom prst="ellipse">
            <a:avLst/>
          </a:prstGeom>
          <a:solidFill>
            <a:srgbClr val="34A5DA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3" name="Circle"/>
          <p:cNvSpPr/>
          <p:nvPr/>
        </p:nvSpPr>
        <p:spPr>
          <a:xfrm>
            <a:off x="2657449" y="10845800"/>
            <a:ext cx="838801" cy="838800"/>
          </a:xfrm>
          <a:prstGeom prst="ellipse">
            <a:avLst/>
          </a:prstGeom>
          <a:solidFill>
            <a:srgbClr val="94D9F6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4" name="Circle"/>
          <p:cNvSpPr/>
          <p:nvPr/>
        </p:nvSpPr>
        <p:spPr>
          <a:xfrm>
            <a:off x="18582079" y="10845800"/>
            <a:ext cx="838801" cy="838800"/>
          </a:xfrm>
          <a:prstGeom prst="ellipse">
            <a:avLst/>
          </a:prstGeom>
          <a:solidFill>
            <a:srgbClr val="FF2600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5" name="Circle"/>
          <p:cNvSpPr/>
          <p:nvPr/>
        </p:nvSpPr>
        <p:spPr>
          <a:xfrm>
            <a:off x="7200087" y="10845800"/>
            <a:ext cx="838801" cy="838800"/>
          </a:xfrm>
          <a:prstGeom prst="ellipse">
            <a:avLst/>
          </a:prstGeom>
          <a:solidFill>
            <a:srgbClr val="18679A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6" name="Circle"/>
          <p:cNvSpPr/>
          <p:nvPr/>
        </p:nvSpPr>
        <p:spPr>
          <a:xfrm>
            <a:off x="20878800" y="10845800"/>
            <a:ext cx="838800" cy="838800"/>
          </a:xfrm>
          <a:prstGeom prst="ellipse">
            <a:avLst/>
          </a:prstGeom>
          <a:solidFill>
            <a:srgbClr val="FF2600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7" name="Callout"/>
          <p:cNvSpPr/>
          <p:nvPr/>
        </p:nvSpPr>
        <p:spPr>
          <a:xfrm>
            <a:off x="276385" y="5426388"/>
            <a:ext cx="3742533" cy="3236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65" y="0"/>
                </a:moveTo>
                <a:cubicBezTo>
                  <a:pt x="746" y="0"/>
                  <a:pt x="0" y="863"/>
                  <a:pt x="0" y="1926"/>
                </a:cubicBezTo>
                <a:lnTo>
                  <a:pt x="0" y="14201"/>
                </a:lnTo>
                <a:cubicBezTo>
                  <a:pt x="0" y="15264"/>
                  <a:pt x="746" y="16127"/>
                  <a:pt x="1665" y="16127"/>
                </a:cubicBezTo>
                <a:lnTo>
                  <a:pt x="14660" y="16127"/>
                </a:lnTo>
                <a:lnTo>
                  <a:pt x="16048" y="21600"/>
                </a:lnTo>
                <a:lnTo>
                  <a:pt x="17433" y="16127"/>
                </a:lnTo>
                <a:lnTo>
                  <a:pt x="19935" y="16127"/>
                </a:lnTo>
                <a:cubicBezTo>
                  <a:pt x="20854" y="16127"/>
                  <a:pt x="21600" y="15264"/>
                  <a:pt x="21600" y="14201"/>
                </a:cubicBezTo>
                <a:lnTo>
                  <a:pt x="21600" y="1926"/>
                </a:lnTo>
                <a:cubicBezTo>
                  <a:pt x="21600" y="863"/>
                  <a:pt x="20854" y="0"/>
                  <a:pt x="19935" y="0"/>
                </a:cubicBezTo>
                <a:lnTo>
                  <a:pt x="1665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78" name="Callout"/>
          <p:cNvSpPr/>
          <p:nvPr/>
        </p:nvSpPr>
        <p:spPr>
          <a:xfrm>
            <a:off x="2054899" y="2775659"/>
            <a:ext cx="4908154" cy="3382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70" y="0"/>
                </a:moveTo>
                <a:cubicBezTo>
                  <a:pt x="569" y="0"/>
                  <a:pt x="0" y="825"/>
                  <a:pt x="0" y="1842"/>
                </a:cubicBezTo>
                <a:lnTo>
                  <a:pt x="0" y="13585"/>
                </a:lnTo>
                <a:cubicBezTo>
                  <a:pt x="0" y="14602"/>
                  <a:pt x="569" y="15427"/>
                  <a:pt x="1270" y="15427"/>
                </a:cubicBezTo>
                <a:lnTo>
                  <a:pt x="13402" y="15427"/>
                </a:lnTo>
                <a:lnTo>
                  <a:pt x="14458" y="21600"/>
                </a:lnTo>
                <a:lnTo>
                  <a:pt x="15515" y="15427"/>
                </a:lnTo>
                <a:lnTo>
                  <a:pt x="20330" y="15427"/>
                </a:lnTo>
                <a:cubicBezTo>
                  <a:pt x="21031" y="15427"/>
                  <a:pt x="21600" y="14602"/>
                  <a:pt x="21600" y="13585"/>
                </a:cubicBezTo>
                <a:lnTo>
                  <a:pt x="21600" y="1842"/>
                </a:lnTo>
                <a:cubicBezTo>
                  <a:pt x="21600" y="825"/>
                  <a:pt x="21031" y="0"/>
                  <a:pt x="20330" y="0"/>
                </a:cubicBezTo>
                <a:lnTo>
                  <a:pt x="127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127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spc="-144" sz="3600"/>
          </a:p>
        </p:txBody>
      </p:sp>
      <p:sp>
        <p:nvSpPr>
          <p:cNvPr id="979" name="Callout"/>
          <p:cNvSpPr/>
          <p:nvPr/>
        </p:nvSpPr>
        <p:spPr>
          <a:xfrm>
            <a:off x="6790114" y="145631"/>
            <a:ext cx="4575573" cy="313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62" y="0"/>
                </a:moveTo>
                <a:cubicBezTo>
                  <a:pt x="610" y="0"/>
                  <a:pt x="0" y="892"/>
                  <a:pt x="0" y="1991"/>
                </a:cubicBezTo>
                <a:lnTo>
                  <a:pt x="0" y="14678"/>
                </a:lnTo>
                <a:cubicBezTo>
                  <a:pt x="0" y="15777"/>
                  <a:pt x="610" y="16669"/>
                  <a:pt x="1362" y="16669"/>
                </a:cubicBezTo>
                <a:lnTo>
                  <a:pt x="2675" y="16669"/>
                </a:lnTo>
                <a:lnTo>
                  <a:pt x="3811" y="21600"/>
                </a:lnTo>
                <a:lnTo>
                  <a:pt x="4944" y="16669"/>
                </a:lnTo>
                <a:lnTo>
                  <a:pt x="20240" y="16669"/>
                </a:lnTo>
                <a:cubicBezTo>
                  <a:pt x="20992" y="16669"/>
                  <a:pt x="21600" y="15777"/>
                  <a:pt x="21600" y="14678"/>
                </a:cubicBezTo>
                <a:lnTo>
                  <a:pt x="21600" y="1991"/>
                </a:lnTo>
                <a:cubicBezTo>
                  <a:pt x="21600" y="892"/>
                  <a:pt x="20992" y="0"/>
                  <a:pt x="20240" y="0"/>
                </a:cubicBezTo>
                <a:lnTo>
                  <a:pt x="1362" y="0"/>
                </a:lnTo>
                <a:close/>
              </a:path>
            </a:pathLst>
          </a:custGeom>
          <a:solidFill>
            <a:srgbClr val="DDDDDD">
              <a:alpha val="88168"/>
            </a:srgbClr>
          </a:solidFill>
          <a:ln w="25400">
            <a:solidFill>
              <a:srgbClr val="000000">
                <a:alpha val="8816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0" name="Callout"/>
          <p:cNvSpPr/>
          <p:nvPr/>
        </p:nvSpPr>
        <p:spPr>
          <a:xfrm>
            <a:off x="9090666" y="2775659"/>
            <a:ext cx="3855642" cy="313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16" y="0"/>
                </a:moveTo>
                <a:cubicBezTo>
                  <a:pt x="724" y="0"/>
                  <a:pt x="0" y="892"/>
                  <a:pt x="0" y="1991"/>
                </a:cubicBezTo>
                <a:lnTo>
                  <a:pt x="0" y="14678"/>
                </a:lnTo>
                <a:cubicBezTo>
                  <a:pt x="0" y="15777"/>
                  <a:pt x="724" y="16669"/>
                  <a:pt x="1616" y="16669"/>
                </a:cubicBezTo>
                <a:lnTo>
                  <a:pt x="3175" y="16669"/>
                </a:lnTo>
                <a:lnTo>
                  <a:pt x="4522" y="21600"/>
                </a:lnTo>
                <a:lnTo>
                  <a:pt x="5867" y="16669"/>
                </a:lnTo>
                <a:lnTo>
                  <a:pt x="19984" y="16669"/>
                </a:lnTo>
                <a:cubicBezTo>
                  <a:pt x="20876" y="16669"/>
                  <a:pt x="21600" y="15777"/>
                  <a:pt x="21600" y="14678"/>
                </a:cubicBezTo>
                <a:lnTo>
                  <a:pt x="21600" y="1991"/>
                </a:lnTo>
                <a:cubicBezTo>
                  <a:pt x="21600" y="892"/>
                  <a:pt x="20876" y="0"/>
                  <a:pt x="19984" y="0"/>
                </a:cubicBezTo>
                <a:lnTo>
                  <a:pt x="1616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1" name="Callout"/>
          <p:cNvSpPr/>
          <p:nvPr/>
        </p:nvSpPr>
        <p:spPr>
          <a:xfrm>
            <a:off x="10226268" y="5553388"/>
            <a:ext cx="3146426" cy="3232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81" y="0"/>
                </a:moveTo>
                <a:cubicBezTo>
                  <a:pt x="887" y="0"/>
                  <a:pt x="0" y="864"/>
                  <a:pt x="0" y="1928"/>
                </a:cubicBezTo>
                <a:lnTo>
                  <a:pt x="0" y="14217"/>
                </a:lnTo>
                <a:cubicBezTo>
                  <a:pt x="0" y="15281"/>
                  <a:pt x="887" y="16145"/>
                  <a:pt x="1981" y="16145"/>
                </a:cubicBezTo>
                <a:lnTo>
                  <a:pt x="11863" y="16145"/>
                </a:lnTo>
                <a:lnTo>
                  <a:pt x="13511" y="21600"/>
                </a:lnTo>
                <a:lnTo>
                  <a:pt x="15162" y="16145"/>
                </a:lnTo>
                <a:lnTo>
                  <a:pt x="19619" y="16145"/>
                </a:lnTo>
                <a:cubicBezTo>
                  <a:pt x="20713" y="16145"/>
                  <a:pt x="21600" y="15281"/>
                  <a:pt x="21600" y="14217"/>
                </a:cubicBezTo>
                <a:lnTo>
                  <a:pt x="21600" y="1928"/>
                </a:lnTo>
                <a:cubicBezTo>
                  <a:pt x="21600" y="864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2" name="Callout"/>
          <p:cNvSpPr/>
          <p:nvPr/>
        </p:nvSpPr>
        <p:spPr>
          <a:xfrm>
            <a:off x="13770353" y="5553388"/>
            <a:ext cx="3355182" cy="3183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57" y="0"/>
                </a:moveTo>
                <a:cubicBezTo>
                  <a:pt x="832" y="0"/>
                  <a:pt x="0" y="877"/>
                  <a:pt x="0" y="1958"/>
                </a:cubicBezTo>
                <a:lnTo>
                  <a:pt x="0" y="14437"/>
                </a:lnTo>
                <a:cubicBezTo>
                  <a:pt x="0" y="15517"/>
                  <a:pt x="832" y="16395"/>
                  <a:pt x="1857" y="16395"/>
                </a:cubicBezTo>
                <a:lnTo>
                  <a:pt x="2736" y="16395"/>
                </a:lnTo>
                <a:lnTo>
                  <a:pt x="4282" y="21600"/>
                </a:lnTo>
                <a:lnTo>
                  <a:pt x="5828" y="16395"/>
                </a:lnTo>
                <a:lnTo>
                  <a:pt x="19745" y="16395"/>
                </a:lnTo>
                <a:cubicBezTo>
                  <a:pt x="20770" y="16395"/>
                  <a:pt x="21600" y="15517"/>
                  <a:pt x="21600" y="14437"/>
                </a:cubicBezTo>
                <a:lnTo>
                  <a:pt x="21600" y="1958"/>
                </a:lnTo>
                <a:cubicBezTo>
                  <a:pt x="21600" y="877"/>
                  <a:pt x="20770" y="0"/>
                  <a:pt x="19745" y="0"/>
                </a:cubicBezTo>
                <a:lnTo>
                  <a:pt x="1857" y="0"/>
                </a:lnTo>
                <a:close/>
              </a:path>
            </a:pathLst>
          </a:custGeom>
          <a:solidFill>
            <a:srgbClr val="DDDDDD">
              <a:alpha val="91061"/>
            </a:srgbClr>
          </a:solidFill>
          <a:ln w="25400">
            <a:solidFill>
              <a:srgbClr val="000000">
                <a:alpha val="9106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spc="-144" sz="3600"/>
          </a:p>
        </p:txBody>
      </p:sp>
      <p:sp>
        <p:nvSpPr>
          <p:cNvPr id="983" name="Callout"/>
          <p:cNvSpPr/>
          <p:nvPr/>
        </p:nvSpPr>
        <p:spPr>
          <a:xfrm>
            <a:off x="12971621" y="362179"/>
            <a:ext cx="4568826" cy="3251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64" y="0"/>
                </a:moveTo>
                <a:cubicBezTo>
                  <a:pt x="611" y="0"/>
                  <a:pt x="0" y="859"/>
                  <a:pt x="0" y="1916"/>
                </a:cubicBezTo>
                <a:lnTo>
                  <a:pt x="0" y="14132"/>
                </a:lnTo>
                <a:cubicBezTo>
                  <a:pt x="0" y="15190"/>
                  <a:pt x="611" y="16048"/>
                  <a:pt x="1364" y="16048"/>
                </a:cubicBezTo>
                <a:lnTo>
                  <a:pt x="16269" y="16048"/>
                </a:lnTo>
                <a:lnTo>
                  <a:pt x="17405" y="21600"/>
                </a:lnTo>
                <a:lnTo>
                  <a:pt x="18542" y="16048"/>
                </a:lnTo>
                <a:lnTo>
                  <a:pt x="20238" y="16048"/>
                </a:lnTo>
                <a:cubicBezTo>
                  <a:pt x="20991" y="16048"/>
                  <a:pt x="21600" y="15190"/>
                  <a:pt x="21600" y="14132"/>
                </a:cubicBezTo>
                <a:lnTo>
                  <a:pt x="21600" y="1916"/>
                </a:lnTo>
                <a:cubicBezTo>
                  <a:pt x="21600" y="859"/>
                  <a:pt x="20991" y="0"/>
                  <a:pt x="20238" y="0"/>
                </a:cubicBezTo>
                <a:lnTo>
                  <a:pt x="1364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4" name="Callout"/>
          <p:cNvSpPr/>
          <p:nvPr/>
        </p:nvSpPr>
        <p:spPr>
          <a:xfrm>
            <a:off x="17268049" y="3434085"/>
            <a:ext cx="3493295" cy="447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3741"/>
                  <a:pt x="0" y="8355"/>
                </a:cubicBezTo>
                <a:cubicBezTo>
                  <a:pt x="0" y="12515"/>
                  <a:pt x="3936" y="15955"/>
                  <a:pt x="9082" y="16593"/>
                </a:cubicBezTo>
                <a:lnTo>
                  <a:pt x="10768" y="21600"/>
                </a:lnTo>
                <a:lnTo>
                  <a:pt x="12454" y="16600"/>
                </a:lnTo>
                <a:cubicBezTo>
                  <a:pt x="17631" y="15983"/>
                  <a:pt x="21600" y="12532"/>
                  <a:pt x="21600" y="8355"/>
                </a:cubicBezTo>
                <a:cubicBezTo>
                  <a:pt x="21600" y="3741"/>
                  <a:pt x="16765" y="0"/>
                  <a:pt x="10800" y="0"/>
                </a:cubicBezTo>
                <a:close/>
              </a:path>
            </a:pathLst>
          </a:custGeom>
          <a:solidFill>
            <a:srgbClr val="DDDDDD">
              <a:alpha val="82028"/>
            </a:srgbClr>
          </a:solidFill>
          <a:ln w="25400">
            <a:solidFill>
              <a:srgbClr val="000000">
                <a:alpha val="8202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5" name="Callout"/>
          <p:cNvSpPr/>
          <p:nvPr/>
        </p:nvSpPr>
        <p:spPr>
          <a:xfrm>
            <a:off x="19569093" y="328313"/>
            <a:ext cx="4555333" cy="447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6" y="0"/>
                  <a:pt x="0" y="3741"/>
                  <a:pt x="0" y="8355"/>
                </a:cubicBezTo>
                <a:cubicBezTo>
                  <a:pt x="0" y="11906"/>
                  <a:pt x="2870" y="14931"/>
                  <a:pt x="6910" y="16140"/>
                </a:cubicBezTo>
                <a:lnTo>
                  <a:pt x="8258" y="21600"/>
                </a:lnTo>
                <a:lnTo>
                  <a:pt x="9483" y="16640"/>
                </a:lnTo>
                <a:cubicBezTo>
                  <a:pt x="9915" y="16681"/>
                  <a:pt x="10353" y="16708"/>
                  <a:pt x="10800" y="16708"/>
                </a:cubicBezTo>
                <a:cubicBezTo>
                  <a:pt x="16764" y="16708"/>
                  <a:pt x="21600" y="12968"/>
                  <a:pt x="21600" y="8355"/>
                </a:cubicBezTo>
                <a:cubicBezTo>
                  <a:pt x="21600" y="3741"/>
                  <a:pt x="16764" y="0"/>
                  <a:pt x="10800" y="0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pc="-128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6" name="Circle"/>
          <p:cNvSpPr/>
          <p:nvPr/>
        </p:nvSpPr>
        <p:spPr>
          <a:xfrm>
            <a:off x="752449" y="10845800"/>
            <a:ext cx="838801" cy="838800"/>
          </a:xfrm>
          <a:prstGeom prst="ellipse">
            <a:avLst/>
          </a:prstGeom>
          <a:solidFill>
            <a:schemeClr val="accent3">
              <a:lumOff val="17647"/>
            </a:schemeClr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7" name="Circle"/>
          <p:cNvSpPr/>
          <p:nvPr/>
        </p:nvSpPr>
        <p:spPr>
          <a:xfrm>
            <a:off x="22850450" y="10845800"/>
            <a:ext cx="838801" cy="838800"/>
          </a:xfrm>
          <a:prstGeom prst="ellipse">
            <a:avLst/>
          </a:prstGeom>
          <a:solidFill>
            <a:schemeClr val="accent3">
              <a:lumOff val="17647"/>
            </a:schemeClr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1600">
                <a:solidFill>
                  <a:srgbClr val="18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8" name="Line"/>
          <p:cNvSpPr/>
          <p:nvPr/>
        </p:nvSpPr>
        <p:spPr>
          <a:xfrm>
            <a:off x="263685" y="12916199"/>
            <a:ext cx="23816112" cy="1"/>
          </a:xfrm>
          <a:prstGeom prst="line">
            <a:avLst/>
          </a:prstGeom>
          <a:ln w="38100">
            <a:solidFill>
              <a:srgbClr val="535353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9" name="Line"/>
          <p:cNvSpPr/>
          <p:nvPr/>
        </p:nvSpPr>
        <p:spPr>
          <a:xfrm flipV="1">
            <a:off x="14457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0" name="Line"/>
          <p:cNvSpPr/>
          <p:nvPr/>
        </p:nvSpPr>
        <p:spPr>
          <a:xfrm flipV="1">
            <a:off x="16616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1" name="Line"/>
          <p:cNvSpPr/>
          <p:nvPr/>
        </p:nvSpPr>
        <p:spPr>
          <a:xfrm flipV="1">
            <a:off x="19029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2" name="Line"/>
          <p:cNvSpPr/>
          <p:nvPr/>
        </p:nvSpPr>
        <p:spPr>
          <a:xfrm flipV="1">
            <a:off x="21315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3" name="Line"/>
          <p:cNvSpPr/>
          <p:nvPr/>
        </p:nvSpPr>
        <p:spPr>
          <a:xfrm flipV="1">
            <a:off x="12044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4" name="Line"/>
          <p:cNvSpPr/>
          <p:nvPr/>
        </p:nvSpPr>
        <p:spPr>
          <a:xfrm flipV="1">
            <a:off x="9758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5" name="Line"/>
          <p:cNvSpPr/>
          <p:nvPr/>
        </p:nvSpPr>
        <p:spPr>
          <a:xfrm flipV="1">
            <a:off x="7599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6" name="Line"/>
          <p:cNvSpPr/>
          <p:nvPr/>
        </p:nvSpPr>
        <p:spPr>
          <a:xfrm flipV="1">
            <a:off x="5313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7" name="Line"/>
          <p:cNvSpPr/>
          <p:nvPr/>
        </p:nvSpPr>
        <p:spPr>
          <a:xfrm flipV="1">
            <a:off x="3027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8" name="Line"/>
          <p:cNvSpPr/>
          <p:nvPr/>
        </p:nvSpPr>
        <p:spPr>
          <a:xfrm flipV="1">
            <a:off x="233740" y="12529149"/>
            <a:ext cx="1" cy="736002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9" name="Line"/>
          <p:cNvSpPr/>
          <p:nvPr/>
        </p:nvSpPr>
        <p:spPr>
          <a:xfrm flipV="1">
            <a:off x="24109740" y="12529149"/>
            <a:ext cx="1" cy="736002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 sz="3200">
                <a:solidFill>
                  <a:srgbClr val="838787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Screenshot 2018-12-14 at 08.31.05.png" descr="Screenshot 2018-12-14 at 08.31.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3119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Title 1"/>
          <p:cNvSpPr txBox="1"/>
          <p:nvPr>
            <p:ph type="title" idx="4294967295"/>
          </p:nvPr>
        </p:nvSpPr>
        <p:spPr>
          <a:xfrm>
            <a:off x="-704871" y="-2135152"/>
            <a:ext cx="25419073" cy="18126004"/>
          </a:xfrm>
          <a:prstGeom prst="rect">
            <a:avLst/>
          </a:prstGeom>
        </p:spPr>
        <p:txBody>
          <a:bodyPr lIns="121919" tIns="121919" rIns="121919" bIns="121919"/>
          <a:lstStyle>
            <a:lvl1pPr algn="ctr" defTabSz="1950720">
              <a:lnSpc>
                <a:spcPct val="50000"/>
              </a:lnSpc>
              <a:defRPr b="1" baseline="-391" spc="-3068" sz="7672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PERSONA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storyboard2.png" descr="storyboard2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8373" y="-1"/>
            <a:ext cx="22455387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"/>
          <p:cNvSpPr/>
          <p:nvPr/>
        </p:nvSpPr>
        <p:spPr>
          <a:xfrm>
            <a:off x="1375284" y="1511153"/>
            <a:ext cx="20274590" cy="10625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fill="norm" stroke="1" extrusionOk="0">
                <a:moveTo>
                  <a:pt x="8498" y="318"/>
                </a:moveTo>
                <a:cubicBezTo>
                  <a:pt x="9997" y="500"/>
                  <a:pt x="11221" y="2658"/>
                  <a:pt x="11430" y="5482"/>
                </a:cubicBezTo>
                <a:lnTo>
                  <a:pt x="11510" y="15981"/>
                </a:lnTo>
                <a:cubicBezTo>
                  <a:pt x="11810" y="17556"/>
                  <a:pt x="12635" y="18545"/>
                  <a:pt x="13513" y="18383"/>
                </a:cubicBezTo>
                <a:cubicBezTo>
                  <a:pt x="14244" y="18247"/>
                  <a:pt x="14867" y="17323"/>
                  <a:pt x="15113" y="16011"/>
                </a:cubicBezTo>
                <a:lnTo>
                  <a:pt x="15174" y="5567"/>
                </a:lnTo>
                <a:cubicBezTo>
                  <a:pt x="15305" y="2445"/>
                  <a:pt x="16670" y="29"/>
                  <a:pt x="18320" y="0"/>
                </a:cubicBezTo>
                <a:cubicBezTo>
                  <a:pt x="19958" y="-29"/>
                  <a:pt x="21340" y="2308"/>
                  <a:pt x="21514" y="5401"/>
                </a:cubicBezTo>
                <a:lnTo>
                  <a:pt x="21600" y="15779"/>
                </a:lnTo>
                <a:lnTo>
                  <a:pt x="20263" y="15858"/>
                </a:lnTo>
                <a:lnTo>
                  <a:pt x="20141" y="5429"/>
                </a:lnTo>
                <a:cubicBezTo>
                  <a:pt x="19929" y="3863"/>
                  <a:pt x="19186" y="2766"/>
                  <a:pt x="18335" y="2760"/>
                </a:cubicBezTo>
                <a:cubicBezTo>
                  <a:pt x="17430" y="2755"/>
                  <a:pt x="16651" y="3969"/>
                  <a:pt x="16478" y="5655"/>
                </a:cubicBezTo>
                <a:lnTo>
                  <a:pt x="16422" y="15953"/>
                </a:lnTo>
                <a:cubicBezTo>
                  <a:pt x="16200" y="18618"/>
                  <a:pt x="15081" y="20687"/>
                  <a:pt x="13672" y="21037"/>
                </a:cubicBezTo>
                <a:cubicBezTo>
                  <a:pt x="11937" y="21468"/>
                  <a:pt x="10328" y="19252"/>
                  <a:pt x="10005" y="15988"/>
                </a:cubicBezTo>
                <a:lnTo>
                  <a:pt x="9996" y="5555"/>
                </a:lnTo>
                <a:cubicBezTo>
                  <a:pt x="9801" y="4125"/>
                  <a:pt x="9140" y="3101"/>
                  <a:pt x="8364" y="3023"/>
                </a:cubicBezTo>
                <a:cubicBezTo>
                  <a:pt x="7533" y="2939"/>
                  <a:pt x="6780" y="3948"/>
                  <a:pt x="6544" y="5463"/>
                </a:cubicBezTo>
                <a:lnTo>
                  <a:pt x="6389" y="16045"/>
                </a:lnTo>
                <a:cubicBezTo>
                  <a:pt x="6232" y="19080"/>
                  <a:pt x="4908" y="21415"/>
                  <a:pt x="3303" y="21491"/>
                </a:cubicBezTo>
                <a:cubicBezTo>
                  <a:pt x="1609" y="21571"/>
                  <a:pt x="147" y="19149"/>
                  <a:pt x="21" y="15841"/>
                </a:cubicBezTo>
                <a:lnTo>
                  <a:pt x="0" y="5592"/>
                </a:lnTo>
                <a:lnTo>
                  <a:pt x="1394" y="5541"/>
                </a:lnTo>
                <a:lnTo>
                  <a:pt x="1398" y="16039"/>
                </a:lnTo>
                <a:cubicBezTo>
                  <a:pt x="1698" y="17594"/>
                  <a:pt x="2499" y="18575"/>
                  <a:pt x="3362" y="18467"/>
                </a:cubicBezTo>
                <a:cubicBezTo>
                  <a:pt x="4124" y="18373"/>
                  <a:pt x="4789" y="17436"/>
                  <a:pt x="5052" y="16058"/>
                </a:cubicBezTo>
                <a:lnTo>
                  <a:pt x="5103" y="5608"/>
                </a:lnTo>
                <a:cubicBezTo>
                  <a:pt x="5326" y="2424"/>
                  <a:pt x="6810" y="113"/>
                  <a:pt x="8498" y="318"/>
                </a:cubicBezTo>
                <a:close/>
              </a:path>
            </a:pathLst>
          </a:custGeom>
          <a:solidFill>
            <a:srgbClr val="424242"/>
          </a:solidFill>
          <a:ln w="3175">
            <a:miter lim="400000"/>
          </a:ln>
        </p:spPr>
        <p:txBody>
          <a:bodyPr tIns="91439" bIns="91439" anchor="ctr"/>
          <a:lstStyle/>
          <a:p>
            <a:pPr>
              <a:defRPr sz="32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10" name="Line"/>
          <p:cNvSpPr/>
          <p:nvPr/>
        </p:nvSpPr>
        <p:spPr>
          <a:xfrm rot="16233675">
            <a:off x="6693015" y="-2688521"/>
            <a:ext cx="9668350" cy="1902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600" fill="norm" stroke="1" extrusionOk="0">
                <a:moveTo>
                  <a:pt x="5166" y="21600"/>
                </a:moveTo>
                <a:lnTo>
                  <a:pt x="16774" y="21466"/>
                </a:lnTo>
                <a:cubicBezTo>
                  <a:pt x="19404" y="21347"/>
                  <a:pt x="21417" y="20226"/>
                  <a:pt x="21456" y="18875"/>
                </a:cubicBezTo>
                <a:cubicBezTo>
                  <a:pt x="21497" y="17464"/>
                  <a:pt x="19368" y="16285"/>
                  <a:pt x="16614" y="16209"/>
                </a:cubicBezTo>
                <a:lnTo>
                  <a:pt x="5020" y="16205"/>
                </a:lnTo>
                <a:cubicBezTo>
                  <a:pt x="2441" y="16007"/>
                  <a:pt x="525" y="14888"/>
                  <a:pt x="458" y="13554"/>
                </a:cubicBezTo>
                <a:cubicBezTo>
                  <a:pt x="390" y="12179"/>
                  <a:pt x="2315" y="10989"/>
                  <a:pt x="4971" y="10778"/>
                </a:cubicBezTo>
                <a:lnTo>
                  <a:pt x="16473" y="10646"/>
                </a:lnTo>
                <a:cubicBezTo>
                  <a:pt x="18945" y="10448"/>
                  <a:pt x="20772" y="9371"/>
                  <a:pt x="20832" y="8091"/>
                </a:cubicBezTo>
                <a:cubicBezTo>
                  <a:pt x="20897" y="6710"/>
                  <a:pt x="18892" y="5531"/>
                  <a:pt x="16206" y="5386"/>
                </a:cubicBezTo>
                <a:lnTo>
                  <a:pt x="4794" y="5313"/>
                </a:lnTo>
                <a:cubicBezTo>
                  <a:pt x="2165" y="5219"/>
                  <a:pt x="106" y="4125"/>
                  <a:pt x="4" y="2778"/>
                </a:cubicBezTo>
                <a:cubicBezTo>
                  <a:pt x="-103" y="1366"/>
                  <a:pt x="1963" y="158"/>
                  <a:pt x="4714" y="39"/>
                </a:cubicBezTo>
                <a:lnTo>
                  <a:pt x="16335" y="0"/>
                </a:lnTo>
              </a:path>
            </a:pathLst>
          </a:custGeom>
          <a:ln w="1016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tIns="91439" bIns="91439"/>
          <a:lstStyle/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11" name="Circle"/>
          <p:cNvSpPr/>
          <p:nvPr/>
        </p:nvSpPr>
        <p:spPr>
          <a:xfrm>
            <a:off x="3475566" y="10411755"/>
            <a:ext cx="1968501" cy="1968501"/>
          </a:xfrm>
          <a:prstGeom prst="ellipse">
            <a:avLst/>
          </a:prstGeom>
          <a:solidFill>
            <a:srgbClr val="D11919"/>
          </a:solidFill>
          <a:ln w="254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12" name="Circle"/>
          <p:cNvSpPr/>
          <p:nvPr/>
        </p:nvSpPr>
        <p:spPr>
          <a:xfrm>
            <a:off x="8034866" y="1284688"/>
            <a:ext cx="1968501" cy="1968501"/>
          </a:xfrm>
          <a:prstGeom prst="ellipse">
            <a:avLst/>
          </a:prstGeom>
          <a:solidFill>
            <a:srgbClr val="008F00"/>
          </a:solidFill>
          <a:ln w="254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13" name="Circle"/>
          <p:cNvSpPr/>
          <p:nvPr/>
        </p:nvSpPr>
        <p:spPr>
          <a:xfrm>
            <a:off x="13025966" y="10386355"/>
            <a:ext cx="1968501" cy="1968501"/>
          </a:xfrm>
          <a:prstGeom prst="ellipse">
            <a:avLst/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12700">
            <a:solidFill>
              <a:schemeClr val="accent5"/>
            </a:solidFill>
            <a:miter/>
          </a:ln>
        </p:spPr>
        <p:txBody>
          <a:bodyPr tIns="91439" bIns="9143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4" name="Circle"/>
          <p:cNvSpPr/>
          <p:nvPr/>
        </p:nvSpPr>
        <p:spPr>
          <a:xfrm>
            <a:off x="20044833" y="8294476"/>
            <a:ext cx="1968501" cy="1968501"/>
          </a:xfrm>
          <a:prstGeom prst="ellipse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solidFill>
              <a:schemeClr val="accent4"/>
            </a:solidFill>
            <a:miter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1015" name="Circle"/>
          <p:cNvSpPr/>
          <p:nvPr/>
        </p:nvSpPr>
        <p:spPr>
          <a:xfrm>
            <a:off x="17758833" y="1246588"/>
            <a:ext cx="1968501" cy="1968501"/>
          </a:xfrm>
          <a:prstGeom prst="ellipse">
            <a:avLst/>
          </a:prstGeom>
          <a:solidFill>
            <a:srgbClr val="FF8AD8"/>
          </a:solidFill>
          <a:ln w="254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16" name="Circle"/>
          <p:cNvSpPr/>
          <p:nvPr/>
        </p:nvSpPr>
        <p:spPr>
          <a:xfrm>
            <a:off x="1032932" y="3168521"/>
            <a:ext cx="1968501" cy="1968501"/>
          </a:xfrm>
          <a:prstGeom prst="ellipse">
            <a:avLst/>
          </a:prstGeom>
          <a:solidFill>
            <a:srgbClr val="919191"/>
          </a:solidFill>
          <a:ln w="25400">
            <a:solidFill>
              <a:srgbClr val="FFFFFF"/>
            </a:solidFill>
            <a:miter/>
          </a:ln>
        </p:spPr>
        <p:txBody>
          <a:bodyPr tIns="91439" bIns="91439" anchor="ctr"/>
          <a:lstStyle/>
          <a:p>
            <a:pPr>
              <a:defRPr sz="3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017" name="block.png" descr="blo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333" y="3430921"/>
            <a:ext cx="1443700" cy="144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8" name="ear.png" descr="ea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20277" y="10867566"/>
            <a:ext cx="1082279" cy="1082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9" name="tape-measure.png" descr="tape-measur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80888" y="1679910"/>
            <a:ext cx="1082279" cy="1082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0" name="key (1).png" descr="key (1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367384" y="10753173"/>
            <a:ext cx="1285665" cy="1285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1" name="tap.png" descr="tap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161196" y="1648953"/>
            <a:ext cx="1163771" cy="1163771"/>
          </a:xfrm>
          <a:prstGeom prst="rect">
            <a:avLst/>
          </a:prstGeom>
          <a:ln w="12700">
            <a:miter lim="400000"/>
          </a:ln>
        </p:spPr>
      </p:pic>
      <p:sp>
        <p:nvSpPr>
          <p:cNvPr id="1022" name="2eme  contact  2012"/>
          <p:cNvSpPr txBox="1"/>
          <p:nvPr/>
        </p:nvSpPr>
        <p:spPr>
          <a:xfrm>
            <a:off x="3143423" y="8175096"/>
            <a:ext cx="2632787" cy="2207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0000"/>
              </a:lnSpc>
              <a:defRPr sz="5800">
                <a:solidFill>
                  <a:srgbClr val="6CBD4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2eme </a:t>
            </a:r>
            <a:br/>
            <a:r>
              <a:t>contact </a:t>
            </a:r>
            <a:br/>
            <a:r>
              <a:t>2012</a:t>
            </a:r>
          </a:p>
        </p:txBody>
      </p:sp>
      <p:sp>
        <p:nvSpPr>
          <p:cNvPr id="1023" name="Premier touchpoint 2009"/>
          <p:cNvSpPr txBox="1"/>
          <p:nvPr/>
        </p:nvSpPr>
        <p:spPr>
          <a:xfrm>
            <a:off x="223104" y="1117418"/>
            <a:ext cx="3588157" cy="2207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0000"/>
              </a:lnSpc>
              <a:defRPr sz="58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Premier</a:t>
            </a:r>
            <a:br/>
            <a:r>
              <a:t>touchpoint</a:t>
            </a:r>
            <a:br/>
            <a:r>
              <a:t>2009</a:t>
            </a:r>
          </a:p>
        </p:txBody>
      </p:sp>
      <p:sp>
        <p:nvSpPr>
          <p:cNvPr id="1024" name="3eme contact 2015"/>
          <p:cNvSpPr txBox="1"/>
          <p:nvPr/>
        </p:nvSpPr>
        <p:spPr>
          <a:xfrm>
            <a:off x="7959347" y="3481492"/>
            <a:ext cx="2441272" cy="2207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0000"/>
              </a:lnSpc>
              <a:defRPr sz="5800">
                <a:solidFill>
                  <a:srgbClr val="0076BC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3eme</a:t>
            </a:r>
            <a:br/>
            <a:r>
              <a:t>contact</a:t>
            </a:r>
            <a:br/>
            <a:r>
              <a:t>2015</a:t>
            </a:r>
          </a:p>
        </p:txBody>
      </p:sp>
      <p:sp>
        <p:nvSpPr>
          <p:cNvPr id="1025" name="Achat 2018"/>
          <p:cNvSpPr txBox="1"/>
          <p:nvPr/>
        </p:nvSpPr>
        <p:spPr>
          <a:xfrm>
            <a:off x="13055861" y="8839072"/>
            <a:ext cx="1908710" cy="1605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0000"/>
              </a:lnSpc>
              <a:defRPr sz="5800">
                <a:solidFill>
                  <a:srgbClr val="0076BC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Achat</a:t>
            </a:r>
            <a:br/>
            <a:r>
              <a:t>2018</a:t>
            </a:r>
          </a:p>
        </p:txBody>
      </p:sp>
      <p:sp>
        <p:nvSpPr>
          <p:cNvPr id="1026" name="SAV 2020"/>
          <p:cNvSpPr txBox="1"/>
          <p:nvPr/>
        </p:nvSpPr>
        <p:spPr>
          <a:xfrm>
            <a:off x="17970669" y="3350131"/>
            <a:ext cx="1544829" cy="1605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0000"/>
              </a:lnSpc>
              <a:defRPr sz="5800">
                <a:solidFill>
                  <a:srgbClr val="6CBD4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SAV</a:t>
            </a:r>
            <a:br/>
            <a:r>
              <a:t>2020</a:t>
            </a:r>
          </a:p>
        </p:txBody>
      </p:sp>
      <p:sp>
        <p:nvSpPr>
          <p:cNvPr id="1027" name="Recommande 2022"/>
          <p:cNvSpPr txBox="1"/>
          <p:nvPr/>
        </p:nvSpPr>
        <p:spPr>
          <a:xfrm>
            <a:off x="18890022" y="10062505"/>
            <a:ext cx="4557523" cy="1605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0000"/>
              </a:lnSpc>
              <a:defRPr sz="58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Recommande</a:t>
            </a:r>
            <a:br/>
            <a:r>
              <a:t>2022</a:t>
            </a:r>
          </a:p>
        </p:txBody>
      </p:sp>
      <p:pic>
        <p:nvPicPr>
          <p:cNvPr id="102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256668" y="8878644"/>
            <a:ext cx="1544829" cy="800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Screenshot 2021-12-09 at 11.47.11.JPG" descr="Screenshot 2021-12-09 at 11.47.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3324" y="-3213"/>
            <a:ext cx="25745677" cy="13722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DATA"/>
          <p:cNvSpPr txBox="1"/>
          <p:nvPr/>
        </p:nvSpPr>
        <p:spPr>
          <a:xfrm>
            <a:off x="-1825089" y="30857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pc="3393" sz="37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1035" name="and more"/>
          <p:cNvSpPr txBox="1"/>
          <p:nvPr/>
        </p:nvSpPr>
        <p:spPr>
          <a:xfrm>
            <a:off x="-1779795" y="56003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pc="-3769" sz="37700">
                <a:solidFill>
                  <a:schemeClr val="accent5">
                    <a:satOff val="-3547"/>
                    <a:lumOff val="-10352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and more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NPS : Net Promoter Score"/>
          <p:cNvSpPr txBox="1"/>
          <p:nvPr>
            <p:ph type="title"/>
          </p:nvPr>
        </p:nvSpPr>
        <p:spPr>
          <a:xfrm>
            <a:off x="761999" y="10715426"/>
            <a:ext cx="21385880" cy="2136974"/>
          </a:xfrm>
          <a:prstGeom prst="rect">
            <a:avLst/>
          </a:prstGeom>
        </p:spPr>
        <p:txBody>
          <a:bodyPr/>
          <a:lstStyle>
            <a:lvl1pPr defTabSz="330200">
              <a:defRPr sz="11520"/>
            </a:lvl1pPr>
          </a:lstStyle>
          <a:p>
            <a:pPr/>
            <a:r>
              <a:t>NPS : Net Promoter Score</a:t>
            </a:r>
          </a:p>
        </p:txBody>
      </p:sp>
      <p:sp>
        <p:nvSpPr>
          <p:cNvPr id="1038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1" y="558802"/>
            <a:ext cx="24163472" cy="9264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CSAT customer satisfaction SCORE"/>
          <p:cNvSpPr txBox="1"/>
          <p:nvPr>
            <p:ph type="title"/>
          </p:nvPr>
        </p:nvSpPr>
        <p:spPr>
          <a:xfrm>
            <a:off x="761998" y="11477426"/>
            <a:ext cx="22860005" cy="2715354"/>
          </a:xfrm>
          <a:prstGeom prst="rect">
            <a:avLst/>
          </a:prstGeom>
        </p:spPr>
        <p:txBody>
          <a:bodyPr/>
          <a:lstStyle>
            <a:lvl1pPr defTabSz="387984">
              <a:defRPr sz="9118"/>
            </a:lvl1pPr>
          </a:lstStyle>
          <a:p>
            <a:pPr/>
            <a:r>
              <a:t>CSAT customer satisfaction SCORE</a:t>
            </a:r>
          </a:p>
        </p:txBody>
      </p:sp>
      <p:sp>
        <p:nvSpPr>
          <p:cNvPr id="1042" name="Double-click to edit"/>
          <p:cNvSpPr txBox="1"/>
          <p:nvPr>
            <p:ph type="body" sz="quarter" idx="1"/>
          </p:nvPr>
        </p:nvSpPr>
        <p:spPr>
          <a:xfrm>
            <a:off x="761999" y="6756400"/>
            <a:ext cx="22860001" cy="2540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299" y="6194226"/>
            <a:ext cx="23393401" cy="528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80355" y="-254157"/>
            <a:ext cx="11977407" cy="537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CES (Customer Effort Score)"/>
          <p:cNvSpPr txBox="1"/>
          <p:nvPr>
            <p:ph type="title"/>
          </p:nvPr>
        </p:nvSpPr>
        <p:spPr>
          <a:xfrm>
            <a:off x="530088" y="10783159"/>
            <a:ext cx="23853913" cy="2136975"/>
          </a:xfrm>
          <a:prstGeom prst="rect">
            <a:avLst/>
          </a:prstGeom>
        </p:spPr>
        <p:txBody>
          <a:bodyPr/>
          <a:lstStyle>
            <a:lvl1pPr defTabSz="354965">
              <a:defRPr sz="11524"/>
            </a:lvl1pPr>
          </a:lstStyle>
          <a:p>
            <a:pPr/>
            <a:r>
              <a:t>CES (Customer Effort Score)</a:t>
            </a:r>
          </a:p>
        </p:txBody>
      </p:sp>
      <p:sp>
        <p:nvSpPr>
          <p:cNvPr id="1049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50" name="Screen Shot 2018-03-25 at 19.46.46.png" descr="Screen Shot 2018-03-25 at 19.46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777" y="-33867"/>
            <a:ext cx="20748102" cy="9594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48667" y="558802"/>
            <a:ext cx="8040736" cy="3082943"/>
          </a:xfrm>
          <a:prstGeom prst="rect">
            <a:avLst/>
          </a:prstGeom>
          <a:ln w="12700">
            <a:miter lim="400000"/>
          </a:ln>
        </p:spPr>
      </p:pic>
      <p:sp>
        <p:nvSpPr>
          <p:cNvPr id="1053" name="NPS : Net Promoter Score…"/>
          <p:cNvSpPr txBox="1"/>
          <p:nvPr/>
        </p:nvSpPr>
        <p:spPr>
          <a:xfrm>
            <a:off x="2359804" y="4518374"/>
            <a:ext cx="20737831" cy="7409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825500">
              <a:lnSpc>
                <a:spcPct val="80000"/>
              </a:lnSpc>
              <a:defRPr cap="all" sz="10000">
                <a:solidFill>
                  <a:srgbClr val="34A5D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NPS : Net Promoter Score</a:t>
            </a:r>
          </a:p>
          <a:p>
            <a:pPr defTabSz="825500">
              <a:lnSpc>
                <a:spcPct val="80000"/>
              </a:lnSpc>
              <a:defRPr cap="all" sz="10000">
                <a:solidFill>
                  <a:srgbClr val="34A5D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CES : Customer effort score</a:t>
            </a:r>
          </a:p>
          <a:p>
            <a:pPr defTabSz="825500">
              <a:lnSpc>
                <a:spcPct val="80000"/>
              </a:lnSpc>
              <a:defRPr cap="all" sz="10000">
                <a:solidFill>
                  <a:srgbClr val="34A5D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CSAT : customer satisfaction</a:t>
            </a:r>
          </a:p>
          <a:p>
            <a:pPr defTabSz="825500">
              <a:lnSpc>
                <a:spcPct val="80000"/>
              </a:lnSpc>
              <a:defRPr cap="all" sz="10000">
                <a:solidFill>
                  <a:srgbClr val="34A5D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UV : unique visitor</a:t>
            </a:r>
          </a:p>
          <a:p>
            <a:pPr defTabSz="825500">
              <a:lnSpc>
                <a:spcPct val="80000"/>
              </a:lnSpc>
              <a:defRPr cap="all" sz="10000">
                <a:solidFill>
                  <a:srgbClr val="34A5D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CR : conversion rate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7616" y="1472212"/>
            <a:ext cx="19588768" cy="10771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20" y="180582"/>
            <a:ext cx="6676585" cy="6676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NPS"/>
          <p:cNvSpPr txBox="1"/>
          <p:nvPr/>
        </p:nvSpPr>
        <p:spPr>
          <a:xfrm>
            <a:off x="-1779795" y="-1393402"/>
            <a:ext cx="27943591" cy="886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pc="4517" sz="50200"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NPS</a:t>
            </a:r>
          </a:p>
        </p:txBody>
      </p:sp>
      <p:sp>
        <p:nvSpPr>
          <p:cNvPr id="1059" name="Qr-Code"/>
          <p:cNvSpPr txBox="1"/>
          <p:nvPr/>
        </p:nvSpPr>
        <p:spPr>
          <a:xfrm>
            <a:off x="-1307956" y="3008609"/>
            <a:ext cx="27943592" cy="8196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pc="-463" sz="46300">
                <a:solidFill>
                  <a:schemeClr val="accent5">
                    <a:satOff val="-3547"/>
                    <a:lumOff val="-10352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Qr-Code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BUYER"/>
          <p:cNvSpPr txBox="1"/>
          <p:nvPr/>
        </p:nvSpPr>
        <p:spPr>
          <a:xfrm>
            <a:off x="-1825089" y="30857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37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BUYER</a:t>
            </a:r>
          </a:p>
        </p:txBody>
      </p:sp>
      <p:sp>
        <p:nvSpPr>
          <p:cNvPr id="660" name="PERSONA"/>
          <p:cNvSpPr txBox="1"/>
          <p:nvPr/>
        </p:nvSpPr>
        <p:spPr>
          <a:xfrm>
            <a:off x="-1698089" y="5879792"/>
            <a:ext cx="27943591" cy="5923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b="1" sz="37700">
                <a:solidFill>
                  <a:schemeClr val="accent5">
                    <a:satOff val="-3547"/>
                    <a:lumOff val="-10352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PERSONA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600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G-blanc.ai" descr="G-blanc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233" y="12138982"/>
            <a:ext cx="1194861" cy="1194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2" name="ati.png" descr="ati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0494" y="126494"/>
            <a:ext cx="13463012" cy="13463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city.jpg" descr="cit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331" y="-129163"/>
            <a:ext cx="24388661" cy="142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Titre 1"/>
          <p:cNvSpPr txBox="1"/>
          <p:nvPr/>
        </p:nvSpPr>
        <p:spPr>
          <a:xfrm>
            <a:off x="182879" y="167673"/>
            <a:ext cx="24201121" cy="8697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 algn="ctr">
              <a:lnSpc>
                <a:spcPct val="90000"/>
              </a:lnSpc>
              <a:defRPr b="1" sz="264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ICP / ABM</a:t>
            </a:r>
          </a:p>
        </p:txBody>
      </p:sp>
      <p:sp>
        <p:nvSpPr>
          <p:cNvPr id="664" name="Titre 1"/>
          <p:cNvSpPr txBox="1"/>
          <p:nvPr/>
        </p:nvSpPr>
        <p:spPr>
          <a:xfrm>
            <a:off x="91440" y="8726656"/>
            <a:ext cx="24201120" cy="85227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 algn="ctr">
              <a:lnSpc>
                <a:spcPct val="90000"/>
              </a:lnSpc>
              <a:defRPr sz="33600">
                <a:solidFill>
                  <a:srgbClr val="FFFFFF"/>
                </a:solidFill>
                <a:effectLst>
                  <a:outerShdw sx="100000" sy="100000" kx="0" ky="0" algn="b" rotWithShape="0" blurRad="215900" dist="203200" dir="20820000">
                    <a:srgbClr val="5E5E5E"/>
                  </a:outerShdw>
                </a:effectLst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PERSONA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-                                                    +"/>
          <p:cNvSpPr txBox="1"/>
          <p:nvPr/>
        </p:nvSpPr>
        <p:spPr>
          <a:xfrm>
            <a:off x="17649609" y="1965067"/>
            <a:ext cx="6519561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669" name="-                                                    +"/>
          <p:cNvSpPr txBox="1"/>
          <p:nvPr/>
        </p:nvSpPr>
        <p:spPr>
          <a:xfrm>
            <a:off x="17649609" y="3438267"/>
            <a:ext cx="6519561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670" name="-                                                    +"/>
          <p:cNvSpPr txBox="1"/>
          <p:nvPr/>
        </p:nvSpPr>
        <p:spPr>
          <a:xfrm>
            <a:off x="17649609" y="4771767"/>
            <a:ext cx="6519561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671" name="Content Placeholder 4"/>
          <p:cNvSpPr txBox="1"/>
          <p:nvPr/>
        </p:nvSpPr>
        <p:spPr>
          <a:xfrm>
            <a:off x="395415" y="6481055"/>
            <a:ext cx="6772675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________________________________________________________________________________________________________________________________________________</a:t>
            </a:r>
          </a:p>
        </p:txBody>
      </p:sp>
      <p:sp>
        <p:nvSpPr>
          <p:cNvPr id="672" name="this…"/>
          <p:cNvSpPr/>
          <p:nvPr/>
        </p:nvSpPr>
        <p:spPr>
          <a:xfrm>
            <a:off x="1683940" y="1803645"/>
            <a:ext cx="3754141" cy="4488313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this</a:t>
            </a:r>
          </a:p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person</a:t>
            </a:r>
          </a:p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doesn’t</a:t>
            </a:r>
          </a:p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exist</a:t>
            </a:r>
          </a:p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.com</a:t>
            </a:r>
          </a:p>
        </p:txBody>
      </p:sp>
      <p:sp>
        <p:nvSpPr>
          <p:cNvPr id="673" name="Rectangle"/>
          <p:cNvSpPr/>
          <p:nvPr/>
        </p:nvSpPr>
        <p:spPr>
          <a:xfrm>
            <a:off x="-38905" y="-22501"/>
            <a:ext cx="24473705" cy="1408449"/>
          </a:xfrm>
          <a:prstGeom prst="rect">
            <a:avLst/>
          </a:prstGeom>
          <a:solidFill>
            <a:schemeClr val="accent3">
              <a:lumOff val="17647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74" name="Line"/>
          <p:cNvSpPr/>
          <p:nvPr/>
        </p:nvSpPr>
        <p:spPr>
          <a:xfrm flipV="1">
            <a:off x="7550345" y="1518925"/>
            <a:ext cx="1" cy="12197076"/>
          </a:xfrm>
          <a:prstGeom prst="line">
            <a:avLst/>
          </a:prstGeom>
          <a:ln w="1651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75" name="Line"/>
          <p:cNvSpPr/>
          <p:nvPr/>
        </p:nvSpPr>
        <p:spPr>
          <a:xfrm flipV="1">
            <a:off x="17279435" y="1502787"/>
            <a:ext cx="1" cy="12203953"/>
          </a:xfrm>
          <a:prstGeom prst="line">
            <a:avLst/>
          </a:prstGeom>
          <a:ln w="1651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76" name="Line"/>
          <p:cNvSpPr/>
          <p:nvPr/>
        </p:nvSpPr>
        <p:spPr>
          <a:xfrm>
            <a:off x="17705982" y="2182178"/>
            <a:ext cx="6253014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77" name="Line"/>
          <p:cNvSpPr/>
          <p:nvPr/>
        </p:nvSpPr>
        <p:spPr>
          <a:xfrm>
            <a:off x="17705982" y="3528378"/>
            <a:ext cx="6253014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78" name="Line"/>
          <p:cNvSpPr/>
          <p:nvPr/>
        </p:nvSpPr>
        <p:spPr>
          <a:xfrm>
            <a:off x="17705982" y="4849178"/>
            <a:ext cx="6253014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79" name="Line"/>
          <p:cNvSpPr/>
          <p:nvPr/>
        </p:nvSpPr>
        <p:spPr>
          <a:xfrm>
            <a:off x="17649609" y="6375643"/>
            <a:ext cx="6253014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80" name="Surnom…"/>
          <p:cNvSpPr txBox="1"/>
          <p:nvPr/>
        </p:nvSpPr>
        <p:spPr>
          <a:xfrm>
            <a:off x="7818299" y="1527809"/>
            <a:ext cx="9181101" cy="5491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Surnom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Age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Vit à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Vit avec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Enfant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JOB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Education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CV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Passionné par</a:t>
            </a:r>
          </a:p>
        </p:txBody>
      </p:sp>
      <p:sp>
        <p:nvSpPr>
          <p:cNvPr id="681" name="Content Placeholder 4"/>
          <p:cNvSpPr txBox="1"/>
          <p:nvPr/>
        </p:nvSpPr>
        <p:spPr>
          <a:xfrm>
            <a:off x="395415" y="9675669"/>
            <a:ext cx="6772675" cy="308710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i="1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________________________________________________________________________________________________________________________________________________</a:t>
            </a:r>
          </a:p>
        </p:txBody>
      </p:sp>
      <p:sp>
        <p:nvSpPr>
          <p:cNvPr id="682" name="Rectangle"/>
          <p:cNvSpPr/>
          <p:nvPr/>
        </p:nvSpPr>
        <p:spPr>
          <a:xfrm>
            <a:off x="202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83" name="Rectangle"/>
          <p:cNvSpPr/>
          <p:nvPr/>
        </p:nvSpPr>
        <p:spPr>
          <a:xfrm>
            <a:off x="1091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84" name="Rectangle"/>
          <p:cNvSpPr/>
          <p:nvPr/>
        </p:nvSpPr>
        <p:spPr>
          <a:xfrm>
            <a:off x="1980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85" name="Rectangle"/>
          <p:cNvSpPr/>
          <p:nvPr/>
        </p:nvSpPr>
        <p:spPr>
          <a:xfrm>
            <a:off x="2869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86" name="Rectangle"/>
          <p:cNvSpPr/>
          <p:nvPr/>
        </p:nvSpPr>
        <p:spPr>
          <a:xfrm>
            <a:off x="3758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87" name="Rectangle"/>
          <p:cNvSpPr/>
          <p:nvPr/>
        </p:nvSpPr>
        <p:spPr>
          <a:xfrm>
            <a:off x="4647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88" name="Rectangle"/>
          <p:cNvSpPr/>
          <p:nvPr/>
        </p:nvSpPr>
        <p:spPr>
          <a:xfrm>
            <a:off x="5536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89" name="Rectangle"/>
          <p:cNvSpPr/>
          <p:nvPr/>
        </p:nvSpPr>
        <p:spPr>
          <a:xfrm>
            <a:off x="6425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90" name="Rectangle"/>
          <p:cNvSpPr/>
          <p:nvPr/>
        </p:nvSpPr>
        <p:spPr>
          <a:xfrm>
            <a:off x="7314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91" name="Rectangle"/>
          <p:cNvSpPr/>
          <p:nvPr/>
        </p:nvSpPr>
        <p:spPr>
          <a:xfrm>
            <a:off x="8203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692" name="Problèmes / Besoins / Attentes / Frustrations / Insatisfactions / Pain points / EPIC / USER STORY…"/>
          <p:cNvSpPr txBox="1"/>
          <p:nvPr/>
        </p:nvSpPr>
        <p:spPr>
          <a:xfrm>
            <a:off x="7818299" y="7382509"/>
            <a:ext cx="9181101" cy="5999481"/>
          </a:xfrm>
          <a:prstGeom prst="rect">
            <a:avLst/>
          </a:prstGeom>
          <a:solidFill>
            <a:srgbClr val="DDDDDD"/>
          </a:solidFill>
          <a:ln w="254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Problèmes / Besoins / Attentes / Frustrations / Insatisfactions / Pain points / EPIC / USER STORY </a:t>
            </a:r>
          </a:p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Quel est le problème ?</a:t>
            </a:r>
          </a:p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Quelle est la frustration ?</a:t>
            </a:r>
          </a:p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Quels sont les besoins et attentes ?</a:t>
            </a:r>
          </a:p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Pourquoi n’est-il/elle pas satisfait des solutions existantes ?</a:t>
            </a:r>
          </a:p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Empathie map si besoin pour mieux comprendre le persona </a:t>
            </a:r>
          </a:p>
        </p:txBody>
      </p:sp>
      <p:pic>
        <p:nvPicPr>
          <p:cNvPr id="693" name="RS.png" descr="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24552" y="8033009"/>
            <a:ext cx="6173942" cy="5451423"/>
          </a:xfrm>
          <a:prstGeom prst="rect">
            <a:avLst/>
          </a:prstGeom>
          <a:ln w="12700">
            <a:miter lim="400000"/>
          </a:ln>
        </p:spPr>
      </p:pic>
      <p:sp>
        <p:nvSpPr>
          <p:cNvPr id="694" name="Square"/>
          <p:cNvSpPr/>
          <p:nvPr/>
        </p:nvSpPr>
        <p:spPr>
          <a:xfrm>
            <a:off x="17572170" y="127519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695" name="Square"/>
          <p:cNvSpPr/>
          <p:nvPr/>
        </p:nvSpPr>
        <p:spPr>
          <a:xfrm>
            <a:off x="17559470" y="116605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696" name="Square"/>
          <p:cNvSpPr/>
          <p:nvPr/>
        </p:nvSpPr>
        <p:spPr>
          <a:xfrm>
            <a:off x="17559470" y="105691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697" name="Square"/>
          <p:cNvSpPr/>
          <p:nvPr/>
        </p:nvSpPr>
        <p:spPr>
          <a:xfrm>
            <a:off x="17559470" y="94776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698" name="Square"/>
          <p:cNvSpPr/>
          <p:nvPr/>
        </p:nvSpPr>
        <p:spPr>
          <a:xfrm>
            <a:off x="17559470" y="83862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699" name="ICP   ABM"/>
          <p:cNvSpPr txBox="1"/>
          <p:nvPr/>
        </p:nvSpPr>
        <p:spPr>
          <a:xfrm>
            <a:off x="21571148" y="114013"/>
            <a:ext cx="2272904" cy="6442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b="1" sz="42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ICP   ABM</a:t>
            </a:r>
          </a:p>
        </p:txBody>
      </p:sp>
      <p:sp>
        <p:nvSpPr>
          <p:cNvPr id="700" name="Square"/>
          <p:cNvSpPr/>
          <p:nvPr/>
        </p:nvSpPr>
        <p:spPr>
          <a:xfrm>
            <a:off x="188929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01" name="Square"/>
          <p:cNvSpPr/>
          <p:nvPr/>
        </p:nvSpPr>
        <p:spPr>
          <a:xfrm>
            <a:off x="188802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02" name="Square"/>
          <p:cNvSpPr/>
          <p:nvPr/>
        </p:nvSpPr>
        <p:spPr>
          <a:xfrm>
            <a:off x="188802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03" name="Square"/>
          <p:cNvSpPr/>
          <p:nvPr/>
        </p:nvSpPr>
        <p:spPr>
          <a:xfrm>
            <a:off x="188802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04" name="Square"/>
          <p:cNvSpPr/>
          <p:nvPr/>
        </p:nvSpPr>
        <p:spPr>
          <a:xfrm>
            <a:off x="188802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05" name="Square"/>
          <p:cNvSpPr/>
          <p:nvPr/>
        </p:nvSpPr>
        <p:spPr>
          <a:xfrm>
            <a:off x="201629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06" name="Square"/>
          <p:cNvSpPr/>
          <p:nvPr/>
        </p:nvSpPr>
        <p:spPr>
          <a:xfrm>
            <a:off x="201502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07" name="Square"/>
          <p:cNvSpPr/>
          <p:nvPr/>
        </p:nvSpPr>
        <p:spPr>
          <a:xfrm>
            <a:off x="201502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08" name="Square"/>
          <p:cNvSpPr/>
          <p:nvPr/>
        </p:nvSpPr>
        <p:spPr>
          <a:xfrm>
            <a:off x="201502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09" name="Square"/>
          <p:cNvSpPr/>
          <p:nvPr/>
        </p:nvSpPr>
        <p:spPr>
          <a:xfrm>
            <a:off x="201502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10" name="Square"/>
          <p:cNvSpPr/>
          <p:nvPr/>
        </p:nvSpPr>
        <p:spPr>
          <a:xfrm>
            <a:off x="214329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11" name="Square"/>
          <p:cNvSpPr/>
          <p:nvPr/>
        </p:nvSpPr>
        <p:spPr>
          <a:xfrm>
            <a:off x="214202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12" name="Square"/>
          <p:cNvSpPr/>
          <p:nvPr/>
        </p:nvSpPr>
        <p:spPr>
          <a:xfrm>
            <a:off x="214202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13" name="Square"/>
          <p:cNvSpPr/>
          <p:nvPr/>
        </p:nvSpPr>
        <p:spPr>
          <a:xfrm>
            <a:off x="214202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14" name="Square"/>
          <p:cNvSpPr/>
          <p:nvPr/>
        </p:nvSpPr>
        <p:spPr>
          <a:xfrm>
            <a:off x="214202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15" name="Square"/>
          <p:cNvSpPr/>
          <p:nvPr/>
        </p:nvSpPr>
        <p:spPr>
          <a:xfrm>
            <a:off x="226902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16" name="Square"/>
          <p:cNvSpPr/>
          <p:nvPr/>
        </p:nvSpPr>
        <p:spPr>
          <a:xfrm>
            <a:off x="226775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17" name="Square"/>
          <p:cNvSpPr/>
          <p:nvPr/>
        </p:nvSpPr>
        <p:spPr>
          <a:xfrm>
            <a:off x="226775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18" name="Square"/>
          <p:cNvSpPr/>
          <p:nvPr/>
        </p:nvSpPr>
        <p:spPr>
          <a:xfrm>
            <a:off x="226775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19" name="Square"/>
          <p:cNvSpPr/>
          <p:nvPr/>
        </p:nvSpPr>
        <p:spPr>
          <a:xfrm>
            <a:off x="226775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20" name="Square"/>
          <p:cNvSpPr/>
          <p:nvPr/>
        </p:nvSpPr>
        <p:spPr>
          <a:xfrm>
            <a:off x="21784336" y="700147"/>
            <a:ext cx="444501" cy="4445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21" name="Square"/>
          <p:cNvSpPr/>
          <p:nvPr/>
        </p:nvSpPr>
        <p:spPr>
          <a:xfrm>
            <a:off x="22978136" y="700147"/>
            <a:ext cx="444501" cy="4445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22" name="-                                                    +"/>
          <p:cNvSpPr txBox="1"/>
          <p:nvPr/>
        </p:nvSpPr>
        <p:spPr>
          <a:xfrm>
            <a:off x="17649609" y="6295767"/>
            <a:ext cx="6519561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723" name="PERSONA"/>
          <p:cNvSpPr txBox="1"/>
          <p:nvPr/>
        </p:nvSpPr>
        <p:spPr>
          <a:xfrm rot="19853943">
            <a:off x="-184671" y="3704943"/>
            <a:ext cx="24753341" cy="711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2438400">
              <a:spcBef>
                <a:spcPts val="7900"/>
              </a:spcBef>
              <a:defRPr sz="40400">
                <a:solidFill>
                  <a:srgbClr val="004D8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PERSONA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-                                                    +"/>
          <p:cNvSpPr txBox="1"/>
          <p:nvPr/>
        </p:nvSpPr>
        <p:spPr>
          <a:xfrm>
            <a:off x="17649609" y="1965067"/>
            <a:ext cx="6519561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726" name="-                                                    +"/>
          <p:cNvSpPr txBox="1"/>
          <p:nvPr/>
        </p:nvSpPr>
        <p:spPr>
          <a:xfrm>
            <a:off x="17649609" y="3438267"/>
            <a:ext cx="6519561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727" name="-                                                    +"/>
          <p:cNvSpPr txBox="1"/>
          <p:nvPr/>
        </p:nvSpPr>
        <p:spPr>
          <a:xfrm>
            <a:off x="17649609" y="4771767"/>
            <a:ext cx="6519561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728" name="Content Placeholder 4"/>
          <p:cNvSpPr txBox="1"/>
          <p:nvPr/>
        </p:nvSpPr>
        <p:spPr>
          <a:xfrm>
            <a:off x="395415" y="6481055"/>
            <a:ext cx="6772675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 Je n'aime pas faire de vagues ou gérer des conflits, le débat est la meilleure manière de progresser » </a:t>
            </a:r>
          </a:p>
        </p:txBody>
      </p:sp>
      <p:sp>
        <p:nvSpPr>
          <p:cNvPr id="729" name="this…"/>
          <p:cNvSpPr/>
          <p:nvPr/>
        </p:nvSpPr>
        <p:spPr>
          <a:xfrm>
            <a:off x="1683940" y="1803645"/>
            <a:ext cx="3590136" cy="4488313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this</a:t>
            </a:r>
          </a:p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person</a:t>
            </a:r>
          </a:p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doesn’t</a:t>
            </a:r>
          </a:p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exist</a:t>
            </a:r>
          </a:p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.com</a:t>
            </a:r>
          </a:p>
        </p:txBody>
      </p:sp>
      <p:sp>
        <p:nvSpPr>
          <p:cNvPr id="730" name="Rectangle"/>
          <p:cNvSpPr/>
          <p:nvPr/>
        </p:nvSpPr>
        <p:spPr>
          <a:xfrm>
            <a:off x="-38905" y="-22501"/>
            <a:ext cx="24473705" cy="1408449"/>
          </a:xfrm>
          <a:prstGeom prst="rect">
            <a:avLst/>
          </a:prstGeom>
          <a:solidFill>
            <a:schemeClr val="accent3">
              <a:lumOff val="17647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731" name="Line"/>
          <p:cNvSpPr/>
          <p:nvPr/>
        </p:nvSpPr>
        <p:spPr>
          <a:xfrm flipV="1">
            <a:off x="7550345" y="1518925"/>
            <a:ext cx="1" cy="12197076"/>
          </a:xfrm>
          <a:prstGeom prst="line">
            <a:avLst/>
          </a:prstGeom>
          <a:ln w="1651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732" name="Line"/>
          <p:cNvSpPr/>
          <p:nvPr/>
        </p:nvSpPr>
        <p:spPr>
          <a:xfrm flipV="1">
            <a:off x="17279435" y="1502787"/>
            <a:ext cx="1" cy="12203953"/>
          </a:xfrm>
          <a:prstGeom prst="line">
            <a:avLst/>
          </a:prstGeom>
          <a:ln w="1651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733" name="Line"/>
          <p:cNvSpPr/>
          <p:nvPr/>
        </p:nvSpPr>
        <p:spPr>
          <a:xfrm>
            <a:off x="17705982" y="2182178"/>
            <a:ext cx="6253014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734" name="Line"/>
          <p:cNvSpPr/>
          <p:nvPr/>
        </p:nvSpPr>
        <p:spPr>
          <a:xfrm>
            <a:off x="17705982" y="3528378"/>
            <a:ext cx="6253014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735" name="Line"/>
          <p:cNvSpPr/>
          <p:nvPr/>
        </p:nvSpPr>
        <p:spPr>
          <a:xfrm>
            <a:off x="17705982" y="4849178"/>
            <a:ext cx="6253014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736" name="Line"/>
          <p:cNvSpPr/>
          <p:nvPr/>
        </p:nvSpPr>
        <p:spPr>
          <a:xfrm>
            <a:off x="17649609" y="6375643"/>
            <a:ext cx="6253014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737" name="Virginie…"/>
          <p:cNvSpPr txBox="1"/>
          <p:nvPr/>
        </p:nvSpPr>
        <p:spPr>
          <a:xfrm>
            <a:off x="7818299" y="1527809"/>
            <a:ext cx="9181101" cy="4526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Virginie 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55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Vit à Lyon (banlieue)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Vit avec son compagnon et ses 3 enfants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Enfant : 3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JOB : DRH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Education : BEP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CV : 2eme entreprise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Passionné par l’artisanat, la brocante</a:t>
            </a:r>
          </a:p>
        </p:txBody>
      </p:sp>
      <p:sp>
        <p:nvSpPr>
          <p:cNvPr id="738" name="Content Placeholder 4"/>
          <p:cNvSpPr txBox="1"/>
          <p:nvPr/>
        </p:nvSpPr>
        <p:spPr>
          <a:xfrm>
            <a:off x="395415" y="9675669"/>
            <a:ext cx="6772675" cy="308710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defRPr i="1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Très belle progression dans l’entreprise Virginie est DRH à 55 ans en commençant assistante il y a 32 ans.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i="1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Appréciée de toutes et tous elle privilégie les contacts en face à face</a:t>
            </a:r>
          </a:p>
        </p:txBody>
      </p:sp>
      <p:sp>
        <p:nvSpPr>
          <p:cNvPr id="739" name="V"/>
          <p:cNvSpPr/>
          <p:nvPr/>
        </p:nvSpPr>
        <p:spPr>
          <a:xfrm>
            <a:off x="202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sz="4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740" name="I"/>
          <p:cNvSpPr/>
          <p:nvPr/>
        </p:nvSpPr>
        <p:spPr>
          <a:xfrm>
            <a:off x="1091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sz="4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741" name="R"/>
          <p:cNvSpPr/>
          <p:nvPr/>
        </p:nvSpPr>
        <p:spPr>
          <a:xfrm>
            <a:off x="1980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sz="4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742" name="G"/>
          <p:cNvSpPr/>
          <p:nvPr/>
        </p:nvSpPr>
        <p:spPr>
          <a:xfrm>
            <a:off x="2869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sz="4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743" name="I"/>
          <p:cNvSpPr/>
          <p:nvPr/>
        </p:nvSpPr>
        <p:spPr>
          <a:xfrm>
            <a:off x="3758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sz="4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744" name="N"/>
          <p:cNvSpPr/>
          <p:nvPr/>
        </p:nvSpPr>
        <p:spPr>
          <a:xfrm>
            <a:off x="4647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sz="4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745" name="I"/>
          <p:cNvSpPr/>
          <p:nvPr/>
        </p:nvSpPr>
        <p:spPr>
          <a:xfrm>
            <a:off x="5536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sz="4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746" name="E"/>
          <p:cNvSpPr/>
          <p:nvPr/>
        </p:nvSpPr>
        <p:spPr>
          <a:xfrm>
            <a:off x="6425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defRPr sz="4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747" name="Rectangle"/>
          <p:cNvSpPr/>
          <p:nvPr/>
        </p:nvSpPr>
        <p:spPr>
          <a:xfrm>
            <a:off x="7314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4800">
                <a:latin typeface="Avenir Heavy"/>
                <a:ea typeface="Avenir Heavy"/>
                <a:cs typeface="Avenir Heavy"/>
                <a:sym typeface="Avenir Heavy"/>
              </a:defRPr>
            </a:pPr>
          </a:p>
        </p:txBody>
      </p:sp>
      <p:sp>
        <p:nvSpPr>
          <p:cNvPr id="748" name="Rectangle"/>
          <p:cNvSpPr/>
          <p:nvPr/>
        </p:nvSpPr>
        <p:spPr>
          <a:xfrm>
            <a:off x="8203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4800">
                <a:latin typeface="Avenir Heavy"/>
                <a:ea typeface="Avenir Heavy"/>
                <a:cs typeface="Avenir Heavy"/>
                <a:sym typeface="Avenir Heavy"/>
              </a:defRPr>
            </a:pPr>
          </a:p>
        </p:txBody>
      </p:sp>
      <p:sp>
        <p:nvSpPr>
          <p:cNvPr id="749" name="Virginie en tant que DRH d’une ETI, ne sais plus comment satisfaire les différentes générations de salariés qui ont des buts et attentes différentes…"/>
          <p:cNvSpPr txBox="1"/>
          <p:nvPr/>
        </p:nvSpPr>
        <p:spPr>
          <a:xfrm>
            <a:off x="7818299" y="7382509"/>
            <a:ext cx="9181101" cy="5516881"/>
          </a:xfrm>
          <a:prstGeom prst="rect">
            <a:avLst/>
          </a:prstGeom>
          <a:solidFill>
            <a:srgbClr val="DDDDDD"/>
          </a:solidFill>
          <a:ln w="254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Virginie en tant que DRH d’une ETI, ne sais plus comment satisfaire les différentes générations de salariés qui ont des buts et attentes différentes</a:t>
            </a:r>
          </a:p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Virginie cherche une innovation a mettre à son actif dans l’entreprise, mais c’est dur dans les RH</a:t>
            </a:r>
          </a:p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Virginie n’aime pas son logiciel de SIRH mais elle n’a pas su influencer le choix par son manque de connaissance informatique</a:t>
            </a:r>
          </a:p>
        </p:txBody>
      </p:sp>
      <p:pic>
        <p:nvPicPr>
          <p:cNvPr id="750" name="RS.png" descr="R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24552" y="8033009"/>
            <a:ext cx="6173942" cy="5451423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Square"/>
          <p:cNvSpPr/>
          <p:nvPr/>
        </p:nvSpPr>
        <p:spPr>
          <a:xfrm>
            <a:off x="17572170" y="127519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52" name="Square"/>
          <p:cNvSpPr/>
          <p:nvPr/>
        </p:nvSpPr>
        <p:spPr>
          <a:xfrm>
            <a:off x="17559470" y="116605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53" name="Square"/>
          <p:cNvSpPr/>
          <p:nvPr/>
        </p:nvSpPr>
        <p:spPr>
          <a:xfrm>
            <a:off x="17559470" y="105691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54" name="Square"/>
          <p:cNvSpPr/>
          <p:nvPr/>
        </p:nvSpPr>
        <p:spPr>
          <a:xfrm>
            <a:off x="17559470" y="94776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55" name="Square"/>
          <p:cNvSpPr/>
          <p:nvPr/>
        </p:nvSpPr>
        <p:spPr>
          <a:xfrm>
            <a:off x="17559470" y="83862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56" name="ICP   ABM"/>
          <p:cNvSpPr txBox="1"/>
          <p:nvPr/>
        </p:nvSpPr>
        <p:spPr>
          <a:xfrm>
            <a:off x="21571148" y="114013"/>
            <a:ext cx="2272904" cy="6442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b="1" sz="42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ICP   ABM</a:t>
            </a:r>
          </a:p>
        </p:txBody>
      </p:sp>
      <p:sp>
        <p:nvSpPr>
          <p:cNvPr id="757" name="Square"/>
          <p:cNvSpPr/>
          <p:nvPr/>
        </p:nvSpPr>
        <p:spPr>
          <a:xfrm>
            <a:off x="188929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58" name="Square"/>
          <p:cNvSpPr/>
          <p:nvPr/>
        </p:nvSpPr>
        <p:spPr>
          <a:xfrm>
            <a:off x="188802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59" name="Square"/>
          <p:cNvSpPr/>
          <p:nvPr/>
        </p:nvSpPr>
        <p:spPr>
          <a:xfrm>
            <a:off x="188802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60" name="Square"/>
          <p:cNvSpPr/>
          <p:nvPr/>
        </p:nvSpPr>
        <p:spPr>
          <a:xfrm>
            <a:off x="188802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61" name="Square"/>
          <p:cNvSpPr/>
          <p:nvPr/>
        </p:nvSpPr>
        <p:spPr>
          <a:xfrm>
            <a:off x="188802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62" name="Square"/>
          <p:cNvSpPr/>
          <p:nvPr/>
        </p:nvSpPr>
        <p:spPr>
          <a:xfrm>
            <a:off x="201629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63" name="Square"/>
          <p:cNvSpPr/>
          <p:nvPr/>
        </p:nvSpPr>
        <p:spPr>
          <a:xfrm>
            <a:off x="201502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64" name="Square"/>
          <p:cNvSpPr/>
          <p:nvPr/>
        </p:nvSpPr>
        <p:spPr>
          <a:xfrm>
            <a:off x="201502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65" name="Square"/>
          <p:cNvSpPr/>
          <p:nvPr/>
        </p:nvSpPr>
        <p:spPr>
          <a:xfrm>
            <a:off x="201502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66" name="Square"/>
          <p:cNvSpPr/>
          <p:nvPr/>
        </p:nvSpPr>
        <p:spPr>
          <a:xfrm>
            <a:off x="201502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67" name="Square"/>
          <p:cNvSpPr/>
          <p:nvPr/>
        </p:nvSpPr>
        <p:spPr>
          <a:xfrm>
            <a:off x="214329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68" name="Square"/>
          <p:cNvSpPr/>
          <p:nvPr/>
        </p:nvSpPr>
        <p:spPr>
          <a:xfrm>
            <a:off x="214202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69" name="Square"/>
          <p:cNvSpPr/>
          <p:nvPr/>
        </p:nvSpPr>
        <p:spPr>
          <a:xfrm>
            <a:off x="214202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70" name="Square"/>
          <p:cNvSpPr/>
          <p:nvPr/>
        </p:nvSpPr>
        <p:spPr>
          <a:xfrm>
            <a:off x="214202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71" name="Square"/>
          <p:cNvSpPr/>
          <p:nvPr/>
        </p:nvSpPr>
        <p:spPr>
          <a:xfrm>
            <a:off x="214202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72" name="Square"/>
          <p:cNvSpPr/>
          <p:nvPr/>
        </p:nvSpPr>
        <p:spPr>
          <a:xfrm>
            <a:off x="226902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73" name="Square"/>
          <p:cNvSpPr/>
          <p:nvPr/>
        </p:nvSpPr>
        <p:spPr>
          <a:xfrm>
            <a:off x="226775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74" name="Square"/>
          <p:cNvSpPr/>
          <p:nvPr/>
        </p:nvSpPr>
        <p:spPr>
          <a:xfrm>
            <a:off x="226775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75" name="Square"/>
          <p:cNvSpPr/>
          <p:nvPr/>
        </p:nvSpPr>
        <p:spPr>
          <a:xfrm>
            <a:off x="226775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76" name="Square"/>
          <p:cNvSpPr/>
          <p:nvPr/>
        </p:nvSpPr>
        <p:spPr>
          <a:xfrm>
            <a:off x="226775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77" name="Square"/>
          <p:cNvSpPr/>
          <p:nvPr/>
        </p:nvSpPr>
        <p:spPr>
          <a:xfrm>
            <a:off x="21784336" y="700147"/>
            <a:ext cx="444501" cy="4445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78" name="Square"/>
          <p:cNvSpPr/>
          <p:nvPr/>
        </p:nvSpPr>
        <p:spPr>
          <a:xfrm>
            <a:off x="22978136" y="700147"/>
            <a:ext cx="444501" cy="4445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79" name="-                                                    +"/>
          <p:cNvSpPr txBox="1"/>
          <p:nvPr/>
        </p:nvSpPr>
        <p:spPr>
          <a:xfrm>
            <a:off x="17649609" y="6295767"/>
            <a:ext cx="6519561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pic>
        <p:nvPicPr>
          <p:cNvPr id="78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9335" y="1897109"/>
            <a:ext cx="3359346" cy="4301385"/>
          </a:xfrm>
          <a:prstGeom prst="rect">
            <a:avLst/>
          </a:prstGeom>
          <a:ln w="12700">
            <a:miter lim="400000"/>
          </a:ln>
        </p:spPr>
      </p:pic>
      <p:sp>
        <p:nvSpPr>
          <p:cNvPr id="781" name="x"/>
          <p:cNvSpPr txBox="1"/>
          <p:nvPr/>
        </p:nvSpPr>
        <p:spPr>
          <a:xfrm>
            <a:off x="17566378" y="8146530"/>
            <a:ext cx="373458" cy="76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782" name="x"/>
          <p:cNvSpPr txBox="1"/>
          <p:nvPr/>
        </p:nvSpPr>
        <p:spPr>
          <a:xfrm>
            <a:off x="21363678" y="8159230"/>
            <a:ext cx="373458" cy="76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783" name="x"/>
          <p:cNvSpPr txBox="1"/>
          <p:nvPr/>
        </p:nvSpPr>
        <p:spPr>
          <a:xfrm>
            <a:off x="21420270" y="9182813"/>
            <a:ext cx="373458" cy="76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784" name="x"/>
          <p:cNvSpPr txBox="1"/>
          <p:nvPr/>
        </p:nvSpPr>
        <p:spPr>
          <a:xfrm>
            <a:off x="20150270" y="9237968"/>
            <a:ext cx="373458" cy="76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785" name="x"/>
          <p:cNvSpPr txBox="1"/>
          <p:nvPr/>
        </p:nvSpPr>
        <p:spPr>
          <a:xfrm>
            <a:off x="17546770" y="9237968"/>
            <a:ext cx="373458" cy="76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786" name="x"/>
          <p:cNvSpPr txBox="1"/>
          <p:nvPr/>
        </p:nvSpPr>
        <p:spPr>
          <a:xfrm>
            <a:off x="20137570" y="11420843"/>
            <a:ext cx="373458" cy="76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787" name="Rectangle"/>
          <p:cNvSpPr/>
          <p:nvPr/>
        </p:nvSpPr>
        <p:spPr>
          <a:xfrm>
            <a:off x="22445231" y="1947228"/>
            <a:ext cx="165101" cy="4699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88" name="Rectangle"/>
          <p:cNvSpPr/>
          <p:nvPr/>
        </p:nvSpPr>
        <p:spPr>
          <a:xfrm>
            <a:off x="21924036" y="3280728"/>
            <a:ext cx="165101" cy="4699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89" name="Rectangle"/>
          <p:cNvSpPr/>
          <p:nvPr/>
        </p:nvSpPr>
        <p:spPr>
          <a:xfrm>
            <a:off x="19656569" y="4614228"/>
            <a:ext cx="165101" cy="4699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90" name="Rectangle"/>
          <p:cNvSpPr/>
          <p:nvPr/>
        </p:nvSpPr>
        <p:spPr>
          <a:xfrm>
            <a:off x="19118174" y="6115295"/>
            <a:ext cx="165101" cy="4699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91" name="salaire"/>
          <p:cNvSpPr txBox="1"/>
          <p:nvPr/>
        </p:nvSpPr>
        <p:spPr>
          <a:xfrm>
            <a:off x="17648990" y="1594095"/>
            <a:ext cx="1222173" cy="635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1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salaire</a:t>
            </a:r>
          </a:p>
        </p:txBody>
      </p:sp>
      <p:sp>
        <p:nvSpPr>
          <p:cNvPr id="792" name="équilibre"/>
          <p:cNvSpPr txBox="1"/>
          <p:nvPr/>
        </p:nvSpPr>
        <p:spPr>
          <a:xfrm>
            <a:off x="17648990" y="2884561"/>
            <a:ext cx="1659180" cy="635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1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équilibre</a:t>
            </a:r>
          </a:p>
        </p:txBody>
      </p:sp>
      <p:sp>
        <p:nvSpPr>
          <p:cNvPr id="793" name="informatique"/>
          <p:cNvSpPr txBox="1"/>
          <p:nvPr/>
        </p:nvSpPr>
        <p:spPr>
          <a:xfrm>
            <a:off x="17673770" y="4217345"/>
            <a:ext cx="2358785" cy="635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1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informatique</a:t>
            </a:r>
          </a:p>
        </p:txBody>
      </p:sp>
      <p:sp>
        <p:nvSpPr>
          <p:cNvPr id="794" name="x"/>
          <p:cNvSpPr txBox="1"/>
          <p:nvPr/>
        </p:nvSpPr>
        <p:spPr>
          <a:xfrm>
            <a:off x="21819858" y="471548"/>
            <a:ext cx="373458" cy="76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795" name="digital"/>
          <p:cNvSpPr txBox="1"/>
          <p:nvPr/>
        </p:nvSpPr>
        <p:spPr>
          <a:xfrm>
            <a:off x="17673770" y="5741345"/>
            <a:ext cx="1213905" cy="635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1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digital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Jean-Luc</a:t>
            </a:r>
          </a:p>
        </p:txBody>
      </p:sp>
      <p:sp>
        <p:nvSpPr>
          <p:cNvPr id="800" name="Espace réservé du contenu 2"/>
          <p:cNvSpPr txBox="1"/>
          <p:nvPr>
            <p:ph type="body" sz="quarter" idx="1"/>
          </p:nvPr>
        </p:nvSpPr>
        <p:spPr>
          <a:xfrm>
            <a:off x="239057" y="8935029"/>
            <a:ext cx="6308780" cy="4793974"/>
          </a:xfrm>
          <a:prstGeom prst="rect">
            <a:avLst/>
          </a:prstGeom>
        </p:spPr>
        <p:txBody>
          <a:bodyPr/>
          <a:lstStyle/>
          <a:p>
            <a:pPr/>
            <a:r>
              <a:t>Jean Luc 36 ans est pilote de ligne depuis 3 ans dans une compagnie low cost européenne.</a:t>
            </a:r>
            <a:br/>
            <a:r>
              <a:t>Il trouve que sa vie manque de sens, de variété et d’originalité.</a:t>
            </a:r>
          </a:p>
        </p:txBody>
      </p:sp>
      <p:pic>
        <p:nvPicPr>
          <p:cNvPr id="801" name="Espace réservé du contenu 6" descr="Espace réservé du contenu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057" y="1620817"/>
            <a:ext cx="4142863" cy="4748578"/>
          </a:xfrm>
          <a:prstGeom prst="rect">
            <a:avLst/>
          </a:prstGeom>
          <a:ln w="12700">
            <a:miter lim="400000"/>
          </a:ln>
        </p:spPr>
      </p:pic>
      <p:sp>
        <p:nvSpPr>
          <p:cNvPr id="802" name="Espace réservé du contenu 4"/>
          <p:cNvSpPr txBox="1"/>
          <p:nvPr/>
        </p:nvSpPr>
        <p:spPr>
          <a:xfrm>
            <a:off x="239057" y="6393758"/>
            <a:ext cx="5281743" cy="33032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>
              <a:lnSpc>
                <a:spcPct val="81000"/>
              </a:lnSpc>
              <a:spcBef>
                <a:spcPts val="2000"/>
              </a:spcBef>
              <a:defRPr i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 J’ai un beau métier, mais mes priorités sont ailleurs. Mon employeur n’est pas mon seul centre d’intérêt »</a:t>
            </a:r>
          </a:p>
        </p:txBody>
      </p:sp>
      <p:sp>
        <p:nvSpPr>
          <p:cNvPr id="803" name="Espace réservé du texte 5"/>
          <p:cNvSpPr txBox="1"/>
          <p:nvPr/>
        </p:nvSpPr>
        <p:spPr>
          <a:xfrm>
            <a:off x="7011843" y="1904999"/>
            <a:ext cx="9476727" cy="114268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Nom 	Jean-Luc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Age 	36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Vie à	Paris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Avec	Jeanne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	Sans enfant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Education	Supérieure (ingénieur école promo …)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CV 	pilote entreprise 1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	Pilote entreprise 2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Passionné d’aviation et de modèle réduits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Passionné de races de chiens et de voyages en Asie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EPIC / USER STORY / PAIN POINT / PROBLÈME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FF26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FF26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Quel est le problème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FF26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Quelle est la frustration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FF26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Quels sont les besoins et attentes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FF26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Pourquoi n’est-il pas satisfait des solutions existantes ?</a:t>
            </a:r>
          </a:p>
        </p:txBody>
      </p:sp>
      <p:sp>
        <p:nvSpPr>
          <p:cNvPr id="804" name="Rectangle 16"/>
          <p:cNvSpPr/>
          <p:nvPr/>
        </p:nvSpPr>
        <p:spPr>
          <a:xfrm>
            <a:off x="19083666" y="2351167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3175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05" name="Rectangle 17"/>
          <p:cNvSpPr/>
          <p:nvPr/>
        </p:nvSpPr>
        <p:spPr>
          <a:xfrm>
            <a:off x="20235978" y="42933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3175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06" name="Rectangle 22"/>
          <p:cNvSpPr/>
          <p:nvPr/>
        </p:nvSpPr>
        <p:spPr>
          <a:xfrm>
            <a:off x="21796385" y="61725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3175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07" name="Rectangle 23"/>
          <p:cNvSpPr/>
          <p:nvPr/>
        </p:nvSpPr>
        <p:spPr>
          <a:xfrm>
            <a:off x="19222521" y="80517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3175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08" name="ZoneTexte 12"/>
          <p:cNvSpPr txBox="1"/>
          <p:nvPr/>
        </p:nvSpPr>
        <p:spPr>
          <a:xfrm>
            <a:off x="17489388" y="1719373"/>
            <a:ext cx="1799551" cy="6394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809" name="ZoneTexte 29"/>
          <p:cNvSpPr txBox="1"/>
          <p:nvPr/>
        </p:nvSpPr>
        <p:spPr>
          <a:xfrm>
            <a:off x="17478027" y="3648111"/>
            <a:ext cx="956192" cy="6394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810" name="ZoneTexte 38"/>
          <p:cNvSpPr txBox="1"/>
          <p:nvPr/>
        </p:nvSpPr>
        <p:spPr>
          <a:xfrm>
            <a:off x="17475987" y="5508846"/>
            <a:ext cx="2341683" cy="6394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811" name="ZoneTexte 45"/>
          <p:cNvSpPr txBox="1"/>
          <p:nvPr/>
        </p:nvSpPr>
        <p:spPr>
          <a:xfrm>
            <a:off x="17464628" y="7479568"/>
            <a:ext cx="3419000" cy="6394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812" name="Rectangle"/>
          <p:cNvSpPr/>
          <p:nvPr/>
        </p:nvSpPr>
        <p:spPr>
          <a:xfrm>
            <a:off x="17401695" y="9063054"/>
            <a:ext cx="7321254" cy="50990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pic>
        <p:nvPicPr>
          <p:cNvPr id="813" name="RS.png" descr="R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465195" y="9124994"/>
            <a:ext cx="6173942" cy="5451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Rectangle 6"/>
          <p:cNvSpPr txBox="1"/>
          <p:nvPr>
            <p:ph type="sldNum" sz="quarter" idx="2"/>
          </p:nvPr>
        </p:nvSpPr>
        <p:spPr>
          <a:xfrm>
            <a:off x="18885279" y="13150794"/>
            <a:ext cx="12700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16" name="Titre 1"/>
          <p:cNvSpPr txBox="1"/>
          <p:nvPr>
            <p:ph type="title"/>
          </p:nvPr>
        </p:nvSpPr>
        <p:spPr>
          <a:xfrm>
            <a:off x="-26719" y="-10457"/>
            <a:ext cx="24437436" cy="1368822"/>
          </a:xfrm>
          <a:prstGeom prst="rect">
            <a:avLst/>
          </a:prstGeom>
        </p:spPr>
        <p:txBody>
          <a:bodyPr/>
          <a:lstStyle/>
          <a:p>
            <a:pPr/>
            <a:r>
              <a:t>   John</a:t>
            </a:r>
          </a:p>
        </p:txBody>
      </p:sp>
      <p:pic>
        <p:nvPicPr>
          <p:cNvPr id="817" name="Espace réservé du contenu 6" descr="Espace réservé du contenu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5628" y="1698933"/>
            <a:ext cx="4142863" cy="4748577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Rectangle 16"/>
          <p:cNvSpPr/>
          <p:nvPr/>
        </p:nvSpPr>
        <p:spPr>
          <a:xfrm>
            <a:off x="19083664" y="2351165"/>
            <a:ext cx="209908" cy="713747"/>
          </a:xfrm>
          <a:prstGeom prst="rect">
            <a:avLst/>
          </a:prstGeom>
          <a:gradFill>
            <a:gsLst>
              <a:gs pos="0">
                <a:srgbClr val="D2A10F"/>
              </a:gs>
              <a:gs pos="80000">
                <a:srgbClr val="FFCA29"/>
              </a:gs>
              <a:gs pos="100000">
                <a:srgbClr val="FFCA2B"/>
              </a:gs>
            </a:gsLst>
            <a:lin ang="16200000"/>
          </a:gradFill>
          <a:ln w="3175">
            <a:solidFill>
              <a:srgbClr val="FECA2D"/>
            </a:solidFill>
          </a:ln>
          <a:effectLst>
            <a:outerShdw sx="100000" sy="100000" kx="0" ky="0" algn="b" rotWithShape="0" blurRad="101600" dist="254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9" name="Rectangle 17"/>
          <p:cNvSpPr/>
          <p:nvPr/>
        </p:nvSpPr>
        <p:spPr>
          <a:xfrm>
            <a:off x="20235975" y="4293341"/>
            <a:ext cx="209908" cy="713747"/>
          </a:xfrm>
          <a:prstGeom prst="rect">
            <a:avLst/>
          </a:prstGeom>
          <a:gradFill>
            <a:gsLst>
              <a:gs pos="0">
                <a:srgbClr val="D2A10F"/>
              </a:gs>
              <a:gs pos="80000">
                <a:srgbClr val="FFCA29"/>
              </a:gs>
              <a:gs pos="100000">
                <a:srgbClr val="FFCA2B"/>
              </a:gs>
            </a:gsLst>
            <a:lin ang="16200000"/>
          </a:gradFill>
          <a:ln w="3175">
            <a:solidFill>
              <a:srgbClr val="FECA2D"/>
            </a:solidFill>
          </a:ln>
          <a:effectLst>
            <a:outerShdw sx="100000" sy="100000" kx="0" ky="0" algn="b" rotWithShape="0" blurRad="101600" dist="254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0" name="Rectangle 22"/>
          <p:cNvSpPr/>
          <p:nvPr/>
        </p:nvSpPr>
        <p:spPr>
          <a:xfrm>
            <a:off x="21796384" y="6172541"/>
            <a:ext cx="209907" cy="713748"/>
          </a:xfrm>
          <a:prstGeom prst="rect">
            <a:avLst/>
          </a:prstGeom>
          <a:gradFill>
            <a:gsLst>
              <a:gs pos="0">
                <a:srgbClr val="D2A10F"/>
              </a:gs>
              <a:gs pos="80000">
                <a:srgbClr val="FFCA29"/>
              </a:gs>
              <a:gs pos="100000">
                <a:srgbClr val="FFCA2B"/>
              </a:gs>
            </a:gsLst>
            <a:lin ang="16200000"/>
          </a:gradFill>
          <a:ln w="3175">
            <a:solidFill>
              <a:srgbClr val="FECA2D"/>
            </a:solidFill>
          </a:ln>
          <a:effectLst>
            <a:outerShdw sx="100000" sy="100000" kx="0" ky="0" algn="b" rotWithShape="0" blurRad="101600" dist="254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1" name="Rectangle 23"/>
          <p:cNvSpPr/>
          <p:nvPr/>
        </p:nvSpPr>
        <p:spPr>
          <a:xfrm>
            <a:off x="19222516" y="8051741"/>
            <a:ext cx="209908" cy="713747"/>
          </a:xfrm>
          <a:prstGeom prst="rect">
            <a:avLst/>
          </a:prstGeom>
          <a:gradFill>
            <a:gsLst>
              <a:gs pos="0">
                <a:srgbClr val="D2A10F"/>
              </a:gs>
              <a:gs pos="80000">
                <a:srgbClr val="FFCA29"/>
              </a:gs>
              <a:gs pos="100000">
                <a:srgbClr val="FFCA2B"/>
              </a:gs>
            </a:gsLst>
            <a:lin ang="16200000"/>
          </a:gradFill>
          <a:ln w="3175">
            <a:solidFill>
              <a:srgbClr val="FECA2D"/>
            </a:solidFill>
          </a:ln>
          <a:effectLst>
            <a:outerShdw sx="100000" sy="100000" kx="0" ky="0" algn="b" rotWithShape="0" blurRad="101600" dist="254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2" name="Rectangle 24"/>
          <p:cNvSpPr/>
          <p:nvPr/>
        </p:nvSpPr>
        <p:spPr>
          <a:xfrm>
            <a:off x="22778516" y="9930941"/>
            <a:ext cx="209908" cy="713747"/>
          </a:xfrm>
          <a:prstGeom prst="rect">
            <a:avLst/>
          </a:prstGeom>
          <a:gradFill>
            <a:gsLst>
              <a:gs pos="0">
                <a:srgbClr val="D2A10F"/>
              </a:gs>
              <a:gs pos="80000">
                <a:srgbClr val="FFCA29"/>
              </a:gs>
              <a:gs pos="100000">
                <a:srgbClr val="FFCA2B"/>
              </a:gs>
            </a:gsLst>
            <a:lin ang="16200000"/>
          </a:gradFill>
          <a:ln w="3175">
            <a:solidFill>
              <a:srgbClr val="FECA2D"/>
            </a:solidFill>
          </a:ln>
          <a:effectLst>
            <a:outerShdw sx="100000" sy="100000" kx="0" ky="0" algn="b" rotWithShape="0" blurRad="101600" dist="254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3" name="Rectangle 25"/>
          <p:cNvSpPr/>
          <p:nvPr/>
        </p:nvSpPr>
        <p:spPr>
          <a:xfrm>
            <a:off x="19832116" y="11915101"/>
            <a:ext cx="209908" cy="713748"/>
          </a:xfrm>
          <a:prstGeom prst="rect">
            <a:avLst/>
          </a:prstGeom>
          <a:gradFill>
            <a:gsLst>
              <a:gs pos="0">
                <a:srgbClr val="D2A10F"/>
              </a:gs>
              <a:gs pos="80000">
                <a:srgbClr val="FFCA29"/>
              </a:gs>
              <a:gs pos="100000">
                <a:srgbClr val="FFCA2B"/>
              </a:gs>
            </a:gsLst>
            <a:lin ang="16200000"/>
          </a:gradFill>
          <a:ln w="3175">
            <a:solidFill>
              <a:srgbClr val="FECA2D"/>
            </a:solidFill>
          </a:ln>
          <a:effectLst>
            <a:outerShdw sx="100000" sy="100000" kx="0" ky="0" algn="b" rotWithShape="0" blurRad="101600" dist="254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24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9324" y="1686376"/>
            <a:ext cx="4770172" cy="4770172"/>
          </a:xfrm>
          <a:prstGeom prst="rect">
            <a:avLst/>
          </a:prstGeom>
          <a:ln w="12700">
            <a:miter lim="400000"/>
          </a:ln>
        </p:spPr>
      </p:pic>
      <p:sp>
        <p:nvSpPr>
          <p:cNvPr id="825" name="Name…"/>
          <p:cNvSpPr txBox="1"/>
          <p:nvPr/>
        </p:nvSpPr>
        <p:spPr>
          <a:xfrm>
            <a:off x="9130738" y="2108045"/>
            <a:ext cx="6450708" cy="95434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219200">
              <a:lnSpc>
                <a:spcPct val="60000"/>
              </a:lnSpc>
              <a:spcBef>
                <a:spcPts val="3200"/>
              </a:spcBef>
              <a:defRPr b="1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Name </a:t>
            </a:r>
          </a:p>
          <a:p>
            <a:pPr defTabSz="1219200">
              <a:lnSpc>
                <a:spcPct val="60000"/>
              </a:lnSpc>
              <a:spcBef>
                <a:spcPts val="3200"/>
              </a:spcBef>
              <a:defRPr b="1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Age </a:t>
            </a:r>
          </a:p>
          <a:p>
            <a:pPr defTabSz="1219200">
              <a:lnSpc>
                <a:spcPct val="60000"/>
              </a:lnSpc>
              <a:spcBef>
                <a:spcPts val="3200"/>
              </a:spcBef>
              <a:defRPr b="1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Live With </a:t>
            </a:r>
            <a:endParaRPr b="0" sz="3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1219200">
              <a:lnSpc>
                <a:spcPct val="60000"/>
              </a:lnSpc>
              <a:spcBef>
                <a:spcPts val="3200"/>
              </a:spcBef>
              <a:defRPr b="1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Education </a:t>
            </a:r>
          </a:p>
          <a:p>
            <a:pPr defTabSz="1219200">
              <a:lnSpc>
                <a:spcPct val="60000"/>
              </a:lnSpc>
              <a:spcBef>
                <a:spcPts val="3200"/>
              </a:spcBef>
              <a:defRPr b="1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Resumé </a:t>
            </a:r>
            <a:endParaRPr b="0" sz="3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1219200">
              <a:lnSpc>
                <a:spcPct val="60000"/>
              </a:lnSpc>
              <a:spcBef>
                <a:spcPts val="3200"/>
              </a:spcBef>
              <a:defRPr b="1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Company 2012…2020 </a:t>
            </a:r>
            <a:endParaRPr b="0" sz="3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1219200">
              <a:lnSpc>
                <a:spcPct val="60000"/>
              </a:lnSpc>
              <a:spcBef>
                <a:spcPts val="3200"/>
              </a:spcBef>
              <a:defRPr b="1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Products</a:t>
            </a:r>
          </a:p>
          <a:p>
            <a:pPr defTabSz="1219200">
              <a:lnSpc>
                <a:spcPct val="60000"/>
              </a:lnSpc>
              <a:spcBef>
                <a:spcPts val="3200"/>
              </a:spcBef>
              <a:defRPr b="1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1219200">
              <a:lnSpc>
                <a:spcPct val="60000"/>
              </a:lnSpc>
              <a:spcBef>
                <a:spcPts val="3200"/>
              </a:spcBef>
              <a:defRPr b="1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PAIN POINTS</a:t>
            </a:r>
            <a:endParaRPr b="0" sz="3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1219200">
              <a:lnSpc>
                <a:spcPct val="60000"/>
              </a:lnSpc>
              <a:spcBef>
                <a:spcPts val="3200"/>
              </a:spcBef>
              <a:defRPr b="1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endParaRPr b="0" sz="3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1219200">
              <a:lnSpc>
                <a:spcPct val="60000"/>
              </a:lnSpc>
              <a:spcBef>
                <a:spcPts val="3200"/>
              </a:spcBef>
              <a:defRPr b="1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endParaRPr b="0" sz="3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6" name="« QUOTE : happy to be an entrepreneur in IOT »"/>
          <p:cNvSpPr txBox="1"/>
          <p:nvPr/>
        </p:nvSpPr>
        <p:spPr>
          <a:xfrm>
            <a:off x="1185374" y="6221945"/>
            <a:ext cx="5454122" cy="42291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219200">
              <a:lnSpc>
                <a:spcPts val="12100"/>
              </a:lnSpc>
              <a:spcBef>
                <a:spcPts val="3200"/>
              </a:spcBef>
              <a:defRPr sz="48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« QUOTE : happy to be an entrepreneur in IOT »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827" name="Description: funder of an IOT company  9 employees 7 millions euros turnover  29 clients with 650 shops"/>
          <p:cNvSpPr txBox="1"/>
          <p:nvPr/>
        </p:nvSpPr>
        <p:spPr>
          <a:xfrm>
            <a:off x="648534" y="8721845"/>
            <a:ext cx="6931987" cy="44238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219200">
              <a:lnSpc>
                <a:spcPts val="9700"/>
              </a:lnSpc>
              <a:spcBef>
                <a:spcPts val="3200"/>
              </a:spcBef>
              <a:defRPr b="1" sz="3200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Description: funder of an IOT company </a:t>
            </a:r>
            <a:br>
              <a:rPr b="0" sz="1600">
                <a:solidFill>
                  <a:srgbClr val="000000"/>
                </a:solidFill>
              </a:rPr>
            </a:br>
            <a:r>
              <a:t>9 employees</a:t>
            </a:r>
            <a:br/>
            <a:r>
              <a:t>7 millions euros turnover </a:t>
            </a:r>
            <a:br/>
            <a:r>
              <a:t>29 clients with 650 shops </a:t>
            </a:r>
            <a:endParaRPr b="0" sz="1600">
              <a:solidFill>
                <a:srgbClr val="000000"/>
              </a:solidFill>
            </a:endParaRPr>
          </a:p>
        </p:txBody>
      </p:sp>
      <p:sp>
        <p:nvSpPr>
          <p:cNvPr id="828" name="Rectangle"/>
          <p:cNvSpPr/>
          <p:nvPr/>
        </p:nvSpPr>
        <p:spPr>
          <a:xfrm>
            <a:off x="16903783" y="7472040"/>
            <a:ext cx="7773393" cy="65705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pic>
        <p:nvPicPr>
          <p:cNvPr id="829" name="RS.png" descr="R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36476" y="8163678"/>
            <a:ext cx="6173942" cy="5451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Content Placeholder 4"/>
          <p:cNvSpPr txBox="1"/>
          <p:nvPr/>
        </p:nvSpPr>
        <p:spPr>
          <a:xfrm>
            <a:off x="395415" y="6310169"/>
            <a:ext cx="6772675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________________________________________________________________________________________________________________________________________________</a:t>
            </a:r>
          </a:p>
        </p:txBody>
      </p:sp>
      <p:sp>
        <p:nvSpPr>
          <p:cNvPr id="832" name="Rectangle"/>
          <p:cNvSpPr/>
          <p:nvPr/>
        </p:nvSpPr>
        <p:spPr>
          <a:xfrm>
            <a:off x="1683940" y="1689345"/>
            <a:ext cx="3754141" cy="4488313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33" name="Rectangle"/>
          <p:cNvSpPr/>
          <p:nvPr/>
        </p:nvSpPr>
        <p:spPr>
          <a:xfrm>
            <a:off x="-38905" y="-22501"/>
            <a:ext cx="24473705" cy="1408449"/>
          </a:xfrm>
          <a:prstGeom prst="rect">
            <a:avLst/>
          </a:prstGeom>
          <a:solidFill>
            <a:schemeClr val="accent3">
              <a:lumOff val="17647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34" name="Line"/>
          <p:cNvSpPr/>
          <p:nvPr/>
        </p:nvSpPr>
        <p:spPr>
          <a:xfrm flipV="1">
            <a:off x="7550345" y="1518925"/>
            <a:ext cx="1" cy="12197076"/>
          </a:xfrm>
          <a:prstGeom prst="line">
            <a:avLst/>
          </a:prstGeom>
          <a:ln w="1651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35" name="Line"/>
          <p:cNvSpPr/>
          <p:nvPr/>
        </p:nvSpPr>
        <p:spPr>
          <a:xfrm flipV="1">
            <a:off x="17279435" y="1502787"/>
            <a:ext cx="1" cy="12203953"/>
          </a:xfrm>
          <a:prstGeom prst="line">
            <a:avLst/>
          </a:prstGeom>
          <a:ln w="1651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36" name="Line"/>
          <p:cNvSpPr/>
          <p:nvPr/>
        </p:nvSpPr>
        <p:spPr>
          <a:xfrm>
            <a:off x="17705982" y="2575878"/>
            <a:ext cx="6253014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37" name="Line"/>
          <p:cNvSpPr/>
          <p:nvPr/>
        </p:nvSpPr>
        <p:spPr>
          <a:xfrm>
            <a:off x="17705982" y="4226878"/>
            <a:ext cx="6253014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38" name="Line"/>
          <p:cNvSpPr/>
          <p:nvPr/>
        </p:nvSpPr>
        <p:spPr>
          <a:xfrm>
            <a:off x="17705982" y="5877878"/>
            <a:ext cx="6253014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39" name="Line"/>
          <p:cNvSpPr/>
          <p:nvPr/>
        </p:nvSpPr>
        <p:spPr>
          <a:xfrm>
            <a:off x="17705982" y="7655878"/>
            <a:ext cx="6253014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40" name="-                                                                +"/>
          <p:cNvSpPr txBox="1"/>
          <p:nvPr/>
        </p:nvSpPr>
        <p:spPr>
          <a:xfrm>
            <a:off x="17649609" y="2422267"/>
            <a:ext cx="6519561" cy="1300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            +</a:t>
            </a:r>
          </a:p>
        </p:txBody>
      </p:sp>
      <p:sp>
        <p:nvSpPr>
          <p:cNvPr id="841" name="-                                                                +"/>
          <p:cNvSpPr txBox="1"/>
          <p:nvPr/>
        </p:nvSpPr>
        <p:spPr>
          <a:xfrm>
            <a:off x="17649609" y="4073267"/>
            <a:ext cx="6519561" cy="1300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            +</a:t>
            </a:r>
          </a:p>
        </p:txBody>
      </p:sp>
      <p:sp>
        <p:nvSpPr>
          <p:cNvPr id="842" name="-                                                                +"/>
          <p:cNvSpPr txBox="1"/>
          <p:nvPr/>
        </p:nvSpPr>
        <p:spPr>
          <a:xfrm>
            <a:off x="17649609" y="5851267"/>
            <a:ext cx="6519561" cy="1300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            +</a:t>
            </a:r>
          </a:p>
        </p:txBody>
      </p:sp>
      <p:sp>
        <p:nvSpPr>
          <p:cNvPr id="843" name="-                                                                +"/>
          <p:cNvSpPr txBox="1"/>
          <p:nvPr/>
        </p:nvSpPr>
        <p:spPr>
          <a:xfrm>
            <a:off x="17649609" y="7502267"/>
            <a:ext cx="6519561" cy="1300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            +</a:t>
            </a:r>
          </a:p>
        </p:txBody>
      </p:sp>
      <p:sp>
        <p:nvSpPr>
          <p:cNvPr id="844" name="Surnom…"/>
          <p:cNvSpPr txBox="1"/>
          <p:nvPr/>
        </p:nvSpPr>
        <p:spPr>
          <a:xfrm>
            <a:off x="7818299" y="1527809"/>
            <a:ext cx="9181101" cy="5491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Surnom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Age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Vit à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Vit avec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Enfant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JOB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Education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CV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Passionné par</a:t>
            </a:r>
          </a:p>
        </p:txBody>
      </p:sp>
      <p:sp>
        <p:nvSpPr>
          <p:cNvPr id="845" name="Content Placeholder 4"/>
          <p:cNvSpPr txBox="1"/>
          <p:nvPr/>
        </p:nvSpPr>
        <p:spPr>
          <a:xfrm>
            <a:off x="395415" y="10310669"/>
            <a:ext cx="6772675" cy="308710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i="1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________________________________________________________________________________________________________________________________________________</a:t>
            </a:r>
          </a:p>
        </p:txBody>
      </p:sp>
      <p:sp>
        <p:nvSpPr>
          <p:cNvPr id="846" name="Rectangle"/>
          <p:cNvSpPr/>
          <p:nvPr/>
        </p:nvSpPr>
        <p:spPr>
          <a:xfrm>
            <a:off x="202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47" name="Rectangle"/>
          <p:cNvSpPr/>
          <p:nvPr/>
        </p:nvSpPr>
        <p:spPr>
          <a:xfrm>
            <a:off x="1091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48" name="Rectangle"/>
          <p:cNvSpPr/>
          <p:nvPr/>
        </p:nvSpPr>
        <p:spPr>
          <a:xfrm>
            <a:off x="1980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49" name="Rectangle"/>
          <p:cNvSpPr/>
          <p:nvPr/>
        </p:nvSpPr>
        <p:spPr>
          <a:xfrm>
            <a:off x="2869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50" name="Rectangle"/>
          <p:cNvSpPr/>
          <p:nvPr/>
        </p:nvSpPr>
        <p:spPr>
          <a:xfrm>
            <a:off x="3758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51" name="Rectangle"/>
          <p:cNvSpPr/>
          <p:nvPr/>
        </p:nvSpPr>
        <p:spPr>
          <a:xfrm>
            <a:off x="4647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52" name="Rectangle"/>
          <p:cNvSpPr/>
          <p:nvPr/>
        </p:nvSpPr>
        <p:spPr>
          <a:xfrm>
            <a:off x="5536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53" name="Rectangle"/>
          <p:cNvSpPr/>
          <p:nvPr/>
        </p:nvSpPr>
        <p:spPr>
          <a:xfrm>
            <a:off x="6425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54" name="Rectangle"/>
          <p:cNvSpPr/>
          <p:nvPr/>
        </p:nvSpPr>
        <p:spPr>
          <a:xfrm>
            <a:off x="7314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55" name="Rectangle"/>
          <p:cNvSpPr/>
          <p:nvPr/>
        </p:nvSpPr>
        <p:spPr>
          <a:xfrm>
            <a:off x="8203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856" name="Problèmes / Besoins / Attentes / Frustrations / Insatisfactions / Pain points"/>
          <p:cNvSpPr txBox="1"/>
          <p:nvPr/>
        </p:nvSpPr>
        <p:spPr>
          <a:xfrm>
            <a:off x="7818299" y="7382509"/>
            <a:ext cx="9181101" cy="5999481"/>
          </a:xfrm>
          <a:prstGeom prst="rect">
            <a:avLst/>
          </a:prstGeom>
          <a:solidFill>
            <a:srgbClr val="DDDDDD"/>
          </a:solidFill>
          <a:ln w="254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2800">
                <a:solidFill>
                  <a:schemeClr val="accent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Problèmes / Besoins / Attentes / Frustrations / Insatisfactions / Pain points </a:t>
            </a: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pic>
        <p:nvPicPr>
          <p:cNvPr id="857" name="RS.png" descr="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59470" y="8392278"/>
            <a:ext cx="6173942" cy="5451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