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wo jellyfish against a pink background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wo jellyfish touching against a dark blue background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wo jellyfish against a blue background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wo jellyfish against a blue background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wo jellyfish against a pink background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-                                                    +"/>
          <p:cNvSpPr txBox="1"/>
          <p:nvPr/>
        </p:nvSpPr>
        <p:spPr>
          <a:xfrm>
            <a:off x="17649609" y="19650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172" name="-                                                    +"/>
          <p:cNvSpPr txBox="1"/>
          <p:nvPr/>
        </p:nvSpPr>
        <p:spPr>
          <a:xfrm>
            <a:off x="17649609" y="3438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173" name="-                                                    +"/>
          <p:cNvSpPr txBox="1"/>
          <p:nvPr/>
        </p:nvSpPr>
        <p:spPr>
          <a:xfrm>
            <a:off x="17649609" y="47717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174" name="Content Placeholder 4"/>
          <p:cNvSpPr txBox="1"/>
          <p:nvPr/>
        </p:nvSpPr>
        <p:spPr>
          <a:xfrm>
            <a:off x="395415" y="6481055"/>
            <a:ext cx="6772675" cy="308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175" name="this…"/>
          <p:cNvSpPr/>
          <p:nvPr/>
        </p:nvSpPr>
        <p:spPr>
          <a:xfrm>
            <a:off x="1683940" y="1803645"/>
            <a:ext cx="3754141" cy="4488313"/>
          </a:xfrm>
          <a:prstGeom prst="rect">
            <a:avLst/>
          </a:prstGeom>
          <a:solidFill>
            <a:srgbClr val="FFFFFF"/>
          </a:solidFill>
          <a:ln w="889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this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person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doesn’t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exist</a:t>
            </a:r>
          </a:p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.com</a:t>
            </a:r>
          </a:p>
        </p:txBody>
      </p:sp>
      <p:sp>
        <p:nvSpPr>
          <p:cNvPr id="176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rgbClr val="D2D2D2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77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78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79" name="Line"/>
          <p:cNvSpPr/>
          <p:nvPr/>
        </p:nvSpPr>
        <p:spPr>
          <a:xfrm>
            <a:off x="17705982" y="21821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" name="Line"/>
          <p:cNvSpPr/>
          <p:nvPr/>
        </p:nvSpPr>
        <p:spPr>
          <a:xfrm>
            <a:off x="17705982" y="35283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" name="Line"/>
          <p:cNvSpPr/>
          <p:nvPr/>
        </p:nvSpPr>
        <p:spPr>
          <a:xfrm>
            <a:off x="17705982" y="48491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" name="Line"/>
          <p:cNvSpPr/>
          <p:nvPr/>
        </p:nvSpPr>
        <p:spPr>
          <a:xfrm>
            <a:off x="17649609" y="6375643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3" name="Surnom…"/>
          <p:cNvSpPr txBox="1"/>
          <p:nvPr/>
        </p:nvSpPr>
        <p:spPr>
          <a:xfrm>
            <a:off x="7818299" y="1527809"/>
            <a:ext cx="9181101" cy="549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Surnom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Age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à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Vit avec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Enfant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JOB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Education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CV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Passionné par</a:t>
            </a:r>
          </a:p>
        </p:txBody>
      </p:sp>
      <p:sp>
        <p:nvSpPr>
          <p:cNvPr id="184" name="Content Placeholder 4"/>
          <p:cNvSpPr txBox="1"/>
          <p:nvPr/>
        </p:nvSpPr>
        <p:spPr>
          <a:xfrm>
            <a:off x="395415" y="9675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________________________________________________________________________________________________________________________________________________</a:t>
            </a:r>
          </a:p>
        </p:txBody>
      </p:sp>
      <p:sp>
        <p:nvSpPr>
          <p:cNvPr id="185" name="Rectangle"/>
          <p:cNvSpPr/>
          <p:nvPr/>
        </p:nvSpPr>
        <p:spPr>
          <a:xfrm>
            <a:off x="202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1091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1980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2869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3758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4647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1" name="Rectangle"/>
          <p:cNvSpPr/>
          <p:nvPr/>
        </p:nvSpPr>
        <p:spPr>
          <a:xfrm>
            <a:off x="5536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6425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7314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8203395" y="172563"/>
            <a:ext cx="7017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" name="Problèmes / Besoins / Attentes / Frustrations / Insatisfactions / Pain points"/>
          <p:cNvSpPr txBox="1"/>
          <p:nvPr/>
        </p:nvSpPr>
        <p:spPr>
          <a:xfrm>
            <a:off x="7818299" y="7382509"/>
            <a:ext cx="9181101" cy="5999481"/>
          </a:xfrm>
          <a:prstGeom prst="rect">
            <a:avLst/>
          </a:prstGeom>
          <a:solidFill>
            <a:srgbClr val="DDDDDD"/>
          </a:solidFill>
          <a:ln w="2540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Problèmes / Besoins / Attentes / Frustrations / Insatisfactions / Pain points 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pic>
        <p:nvPicPr>
          <p:cNvPr id="196" name="RS.png" descr="R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4552" y="8033009"/>
            <a:ext cx="6173942" cy="545142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quare"/>
          <p:cNvSpPr/>
          <p:nvPr/>
        </p:nvSpPr>
        <p:spPr>
          <a:xfrm>
            <a:off x="17572170" y="127519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8" name="Square"/>
          <p:cNvSpPr/>
          <p:nvPr/>
        </p:nvSpPr>
        <p:spPr>
          <a:xfrm>
            <a:off x="17559470" y="116605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9" name="Square"/>
          <p:cNvSpPr/>
          <p:nvPr/>
        </p:nvSpPr>
        <p:spPr>
          <a:xfrm>
            <a:off x="17559470" y="105691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0" name="Square"/>
          <p:cNvSpPr/>
          <p:nvPr/>
        </p:nvSpPr>
        <p:spPr>
          <a:xfrm>
            <a:off x="17559470" y="94776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1" name="Square"/>
          <p:cNvSpPr/>
          <p:nvPr/>
        </p:nvSpPr>
        <p:spPr>
          <a:xfrm>
            <a:off x="17559470" y="83862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2" name="ICP   ABM"/>
          <p:cNvSpPr txBox="1"/>
          <p:nvPr/>
        </p:nvSpPr>
        <p:spPr>
          <a:xfrm>
            <a:off x="21571148" y="114013"/>
            <a:ext cx="2272904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828800">
              <a:lnSpc>
                <a:spcPct val="90000"/>
              </a:lnSpc>
              <a:spcBef>
                <a:spcPts val="0"/>
              </a:spcBef>
              <a:defRPr b="1" sz="4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ICP   ABM</a:t>
            </a:r>
          </a:p>
        </p:txBody>
      </p:sp>
      <p:sp>
        <p:nvSpPr>
          <p:cNvPr id="203" name="Square"/>
          <p:cNvSpPr/>
          <p:nvPr/>
        </p:nvSpPr>
        <p:spPr>
          <a:xfrm>
            <a:off x="1889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4" name="Square"/>
          <p:cNvSpPr/>
          <p:nvPr/>
        </p:nvSpPr>
        <p:spPr>
          <a:xfrm>
            <a:off x="1888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5" name="Square"/>
          <p:cNvSpPr/>
          <p:nvPr/>
        </p:nvSpPr>
        <p:spPr>
          <a:xfrm>
            <a:off x="1888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6" name="Square"/>
          <p:cNvSpPr/>
          <p:nvPr/>
        </p:nvSpPr>
        <p:spPr>
          <a:xfrm>
            <a:off x="1888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7" name="Square"/>
          <p:cNvSpPr/>
          <p:nvPr/>
        </p:nvSpPr>
        <p:spPr>
          <a:xfrm>
            <a:off x="1888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8" name="Square"/>
          <p:cNvSpPr/>
          <p:nvPr/>
        </p:nvSpPr>
        <p:spPr>
          <a:xfrm>
            <a:off x="2016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09" name="Square"/>
          <p:cNvSpPr/>
          <p:nvPr/>
        </p:nvSpPr>
        <p:spPr>
          <a:xfrm>
            <a:off x="2015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0" name="Square"/>
          <p:cNvSpPr/>
          <p:nvPr/>
        </p:nvSpPr>
        <p:spPr>
          <a:xfrm>
            <a:off x="2015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1" name="Square"/>
          <p:cNvSpPr/>
          <p:nvPr/>
        </p:nvSpPr>
        <p:spPr>
          <a:xfrm>
            <a:off x="2015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2" name="Square"/>
          <p:cNvSpPr/>
          <p:nvPr/>
        </p:nvSpPr>
        <p:spPr>
          <a:xfrm>
            <a:off x="2015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3" name="Square"/>
          <p:cNvSpPr/>
          <p:nvPr/>
        </p:nvSpPr>
        <p:spPr>
          <a:xfrm>
            <a:off x="214329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4" name="Square"/>
          <p:cNvSpPr/>
          <p:nvPr/>
        </p:nvSpPr>
        <p:spPr>
          <a:xfrm>
            <a:off x="214202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5" name="Square"/>
          <p:cNvSpPr/>
          <p:nvPr/>
        </p:nvSpPr>
        <p:spPr>
          <a:xfrm>
            <a:off x="214202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6" name="Square"/>
          <p:cNvSpPr/>
          <p:nvPr/>
        </p:nvSpPr>
        <p:spPr>
          <a:xfrm>
            <a:off x="214202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7" name="Square"/>
          <p:cNvSpPr/>
          <p:nvPr/>
        </p:nvSpPr>
        <p:spPr>
          <a:xfrm>
            <a:off x="214202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8" name="Square"/>
          <p:cNvSpPr/>
          <p:nvPr/>
        </p:nvSpPr>
        <p:spPr>
          <a:xfrm>
            <a:off x="22690270" y="12739282"/>
            <a:ext cx="307997" cy="307997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9" name="Square"/>
          <p:cNvSpPr/>
          <p:nvPr/>
        </p:nvSpPr>
        <p:spPr>
          <a:xfrm>
            <a:off x="22677570" y="11647845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0" name="Square"/>
          <p:cNvSpPr/>
          <p:nvPr/>
        </p:nvSpPr>
        <p:spPr>
          <a:xfrm>
            <a:off x="22677570" y="10556408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1" name="Square"/>
          <p:cNvSpPr/>
          <p:nvPr/>
        </p:nvSpPr>
        <p:spPr>
          <a:xfrm>
            <a:off x="22677570" y="9464971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2" name="Square"/>
          <p:cNvSpPr/>
          <p:nvPr/>
        </p:nvSpPr>
        <p:spPr>
          <a:xfrm>
            <a:off x="22677570" y="8373533"/>
            <a:ext cx="307997" cy="307996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3" name="Square"/>
          <p:cNvSpPr/>
          <p:nvPr/>
        </p:nvSpPr>
        <p:spPr>
          <a:xfrm>
            <a:off x="217843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4" name="Square"/>
          <p:cNvSpPr/>
          <p:nvPr/>
        </p:nvSpPr>
        <p:spPr>
          <a:xfrm>
            <a:off x="22978136" y="700147"/>
            <a:ext cx="444501" cy="444501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5" name="-                                                    +"/>
          <p:cNvSpPr txBox="1"/>
          <p:nvPr/>
        </p:nvSpPr>
        <p:spPr>
          <a:xfrm>
            <a:off x="17649609" y="62957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