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" name="Shape 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M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" descr="Image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810207"/>
            <a:ext cx="24384001" cy="12905794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RE"/>
          <p:cNvSpPr txBox="1"/>
          <p:nvPr/>
        </p:nvSpPr>
        <p:spPr>
          <a:xfrm>
            <a:off x="1526476" y="135459"/>
            <a:ext cx="1214248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TITRE</a:t>
            </a:r>
          </a:p>
        </p:txBody>
      </p:sp>
      <p:sp>
        <p:nvSpPr>
          <p:cNvPr id="40" name="1"/>
          <p:cNvSpPr/>
          <p:nvPr/>
        </p:nvSpPr>
        <p:spPr>
          <a:xfrm>
            <a:off x="457200" y="18796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1" name="1"/>
          <p:cNvSpPr/>
          <p:nvPr/>
        </p:nvSpPr>
        <p:spPr>
          <a:xfrm>
            <a:off x="5105400" y="66040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2" name="1"/>
          <p:cNvSpPr/>
          <p:nvPr/>
        </p:nvSpPr>
        <p:spPr>
          <a:xfrm>
            <a:off x="19659600" y="18796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3" name="1"/>
          <p:cNvSpPr/>
          <p:nvPr/>
        </p:nvSpPr>
        <p:spPr>
          <a:xfrm>
            <a:off x="15011400" y="18796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4" name="1"/>
          <p:cNvSpPr/>
          <p:nvPr/>
        </p:nvSpPr>
        <p:spPr>
          <a:xfrm>
            <a:off x="10058400" y="18796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5" name="1"/>
          <p:cNvSpPr/>
          <p:nvPr/>
        </p:nvSpPr>
        <p:spPr>
          <a:xfrm>
            <a:off x="5105400" y="18796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6" name="1"/>
          <p:cNvSpPr/>
          <p:nvPr/>
        </p:nvSpPr>
        <p:spPr>
          <a:xfrm>
            <a:off x="15011400" y="66040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7" name="1"/>
          <p:cNvSpPr/>
          <p:nvPr/>
        </p:nvSpPr>
        <p:spPr>
          <a:xfrm>
            <a:off x="12547600" y="111252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8" name="1"/>
          <p:cNvSpPr/>
          <p:nvPr/>
        </p:nvSpPr>
        <p:spPr>
          <a:xfrm>
            <a:off x="457200" y="11125200"/>
            <a:ext cx="1851720" cy="2139355"/>
          </a:xfrm>
          <a:prstGeom prst="rect">
            <a:avLst/>
          </a:prstGeom>
          <a:solidFill>
            <a:schemeClr val="accent1">
              <a:lumOff val="1684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49" name="2"/>
          <p:cNvSpPr/>
          <p:nvPr/>
        </p:nvSpPr>
        <p:spPr>
          <a:xfrm>
            <a:off x="2616200" y="18796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0" name="2"/>
          <p:cNvSpPr/>
          <p:nvPr/>
        </p:nvSpPr>
        <p:spPr>
          <a:xfrm>
            <a:off x="14732000" y="111252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1" name="2"/>
          <p:cNvSpPr/>
          <p:nvPr/>
        </p:nvSpPr>
        <p:spPr>
          <a:xfrm>
            <a:off x="2743200" y="111252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2" name="2"/>
          <p:cNvSpPr/>
          <p:nvPr/>
        </p:nvSpPr>
        <p:spPr>
          <a:xfrm>
            <a:off x="17335500" y="66040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3" name="2"/>
          <p:cNvSpPr/>
          <p:nvPr/>
        </p:nvSpPr>
        <p:spPr>
          <a:xfrm>
            <a:off x="7340600" y="66040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4" name="2"/>
          <p:cNvSpPr/>
          <p:nvPr/>
        </p:nvSpPr>
        <p:spPr>
          <a:xfrm>
            <a:off x="21767800" y="18796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5" name="2"/>
          <p:cNvSpPr/>
          <p:nvPr/>
        </p:nvSpPr>
        <p:spPr>
          <a:xfrm>
            <a:off x="17335500" y="18796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6" name="2"/>
          <p:cNvSpPr/>
          <p:nvPr/>
        </p:nvSpPr>
        <p:spPr>
          <a:xfrm>
            <a:off x="12382500" y="18796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7" name="2"/>
          <p:cNvSpPr/>
          <p:nvPr/>
        </p:nvSpPr>
        <p:spPr>
          <a:xfrm>
            <a:off x="7340600" y="1879600"/>
            <a:ext cx="1851720" cy="2139355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8" name="3"/>
          <p:cNvSpPr/>
          <p:nvPr/>
        </p:nvSpPr>
        <p:spPr>
          <a:xfrm>
            <a:off x="457200" y="4464645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59" name="3"/>
          <p:cNvSpPr/>
          <p:nvPr/>
        </p:nvSpPr>
        <p:spPr>
          <a:xfrm>
            <a:off x="16021050" y="7673677"/>
            <a:ext cx="1851720" cy="2139356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0" name="3"/>
          <p:cNvSpPr/>
          <p:nvPr/>
        </p:nvSpPr>
        <p:spPr>
          <a:xfrm>
            <a:off x="15011400" y="3220045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1" name="3"/>
          <p:cNvSpPr/>
          <p:nvPr/>
        </p:nvSpPr>
        <p:spPr>
          <a:xfrm>
            <a:off x="6337300" y="3220045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2" name="3"/>
          <p:cNvSpPr/>
          <p:nvPr/>
        </p:nvSpPr>
        <p:spPr>
          <a:xfrm>
            <a:off x="6502400" y="8985845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3" name="3"/>
          <p:cNvSpPr/>
          <p:nvPr/>
        </p:nvSpPr>
        <p:spPr>
          <a:xfrm>
            <a:off x="16863119" y="11125200"/>
            <a:ext cx="1851721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4" name="3"/>
          <p:cNvSpPr/>
          <p:nvPr/>
        </p:nvSpPr>
        <p:spPr>
          <a:xfrm>
            <a:off x="5105400" y="11125200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5" name="3"/>
          <p:cNvSpPr/>
          <p:nvPr/>
        </p:nvSpPr>
        <p:spPr>
          <a:xfrm>
            <a:off x="19659600" y="4464645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6" name="3"/>
          <p:cNvSpPr/>
          <p:nvPr/>
        </p:nvSpPr>
        <p:spPr>
          <a:xfrm>
            <a:off x="10058400" y="4591645"/>
            <a:ext cx="1851720" cy="2139355"/>
          </a:xfrm>
          <a:prstGeom prst="rect">
            <a:avLst/>
          </a:prstGeom>
          <a:solidFill>
            <a:schemeClr val="accent3">
              <a:hueOff val="-274225"/>
              <a:satOff val="26768"/>
              <a:lumOff val="1136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67" name="4"/>
          <p:cNvSpPr/>
          <p:nvPr/>
        </p:nvSpPr>
        <p:spPr>
          <a:xfrm>
            <a:off x="2616200" y="4464645"/>
            <a:ext cx="1851720" cy="2139355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68" name="4"/>
          <p:cNvSpPr/>
          <p:nvPr/>
        </p:nvSpPr>
        <p:spPr>
          <a:xfrm>
            <a:off x="17335500" y="3220045"/>
            <a:ext cx="1851720" cy="2139355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69" name="4"/>
          <p:cNvSpPr/>
          <p:nvPr/>
        </p:nvSpPr>
        <p:spPr>
          <a:xfrm>
            <a:off x="19187219" y="11125200"/>
            <a:ext cx="1851721" cy="2139355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70" name="4"/>
          <p:cNvSpPr/>
          <p:nvPr/>
        </p:nvSpPr>
        <p:spPr>
          <a:xfrm>
            <a:off x="7950200" y="11125200"/>
            <a:ext cx="1851720" cy="2139355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71" name="4"/>
          <p:cNvSpPr/>
          <p:nvPr/>
        </p:nvSpPr>
        <p:spPr>
          <a:xfrm>
            <a:off x="12426950" y="4591645"/>
            <a:ext cx="1851720" cy="2139355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72" name="4"/>
          <p:cNvSpPr/>
          <p:nvPr/>
        </p:nvSpPr>
        <p:spPr>
          <a:xfrm>
            <a:off x="21983700" y="4464645"/>
            <a:ext cx="1851720" cy="2139355"/>
          </a:xfrm>
          <a:prstGeom prst="rect">
            <a:avLst/>
          </a:prstGeom>
          <a:solidFill>
            <a:srgbClr val="D5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73" name="5"/>
          <p:cNvSpPr/>
          <p:nvPr/>
        </p:nvSpPr>
        <p:spPr>
          <a:xfrm>
            <a:off x="457200" y="7263103"/>
            <a:ext cx="1851720" cy="2139356"/>
          </a:xfrm>
          <a:prstGeom prst="rect">
            <a:avLst/>
          </a:prstGeom>
          <a:solidFill>
            <a:schemeClr val="accent6">
              <a:satOff val="18029"/>
              <a:lumOff val="1206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74" name="5"/>
          <p:cNvSpPr/>
          <p:nvPr/>
        </p:nvSpPr>
        <p:spPr>
          <a:xfrm>
            <a:off x="19659600" y="7049690"/>
            <a:ext cx="1851720" cy="2139356"/>
          </a:xfrm>
          <a:prstGeom prst="rect">
            <a:avLst/>
          </a:prstGeom>
          <a:solidFill>
            <a:schemeClr val="accent6">
              <a:satOff val="18029"/>
              <a:lumOff val="1206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75" name="5"/>
          <p:cNvSpPr/>
          <p:nvPr/>
        </p:nvSpPr>
        <p:spPr>
          <a:xfrm>
            <a:off x="21511319" y="11125200"/>
            <a:ext cx="1851721" cy="2139355"/>
          </a:xfrm>
          <a:prstGeom prst="rect">
            <a:avLst/>
          </a:prstGeom>
          <a:solidFill>
            <a:schemeClr val="accent6">
              <a:satOff val="18029"/>
              <a:lumOff val="1206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76" name="5"/>
          <p:cNvSpPr/>
          <p:nvPr/>
        </p:nvSpPr>
        <p:spPr>
          <a:xfrm>
            <a:off x="10058400" y="11125200"/>
            <a:ext cx="1851720" cy="2139355"/>
          </a:xfrm>
          <a:prstGeom prst="rect">
            <a:avLst/>
          </a:prstGeom>
          <a:solidFill>
            <a:schemeClr val="accent6">
              <a:satOff val="18029"/>
              <a:lumOff val="1206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77" name="5"/>
          <p:cNvSpPr/>
          <p:nvPr/>
        </p:nvSpPr>
        <p:spPr>
          <a:xfrm>
            <a:off x="10058400" y="7049690"/>
            <a:ext cx="1851720" cy="2139356"/>
          </a:xfrm>
          <a:prstGeom prst="rect">
            <a:avLst/>
          </a:prstGeom>
          <a:solidFill>
            <a:schemeClr val="accent6">
              <a:satOff val="18029"/>
              <a:lumOff val="1206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b="0" sz="3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Business Model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Business Model</a:t>
            </a:r>
          </a:p>
        </p:txBody>
      </p:sp>
      <p:sp>
        <p:nvSpPr>
          <p:cNvPr id="80" name="Body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